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32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63" Type="http://schemas.openxmlformats.org/officeDocument/2006/relationships/image" Target="../media/image124.png"/><Relationship Id="rId68" Type="http://schemas.openxmlformats.org/officeDocument/2006/relationships/image" Target="../media/image129.png"/><Relationship Id="rId76" Type="http://schemas.openxmlformats.org/officeDocument/2006/relationships/image" Target="../media/image137.png"/><Relationship Id="rId7" Type="http://schemas.openxmlformats.org/officeDocument/2006/relationships/image" Target="../media/image68.png"/><Relationship Id="rId71" Type="http://schemas.openxmlformats.org/officeDocument/2006/relationships/image" Target="../media/image132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66" Type="http://schemas.openxmlformats.org/officeDocument/2006/relationships/image" Target="../media/image127.png"/><Relationship Id="rId74" Type="http://schemas.openxmlformats.org/officeDocument/2006/relationships/image" Target="../media/image13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61" Type="http://schemas.openxmlformats.org/officeDocument/2006/relationships/image" Target="../media/image122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png"/><Relationship Id="rId73" Type="http://schemas.openxmlformats.org/officeDocument/2006/relationships/image" Target="../media/image134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png"/><Relationship Id="rId69" Type="http://schemas.openxmlformats.org/officeDocument/2006/relationships/image" Target="../media/image130.png"/><Relationship Id="rId77" Type="http://schemas.openxmlformats.org/officeDocument/2006/relationships/image" Target="../media/image138.pn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72" Type="http://schemas.openxmlformats.org/officeDocument/2006/relationships/image" Target="../media/image133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67" Type="http://schemas.openxmlformats.org/officeDocument/2006/relationships/image" Target="../media/image128.pn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70" Type="http://schemas.openxmlformats.org/officeDocument/2006/relationships/image" Target="../media/image131.png"/><Relationship Id="rId75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6244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5" y="8864600"/>
                  </a:lnTo>
                  <a:lnTo>
                    <a:pt x="5980645" y="8801100"/>
                  </a:lnTo>
                  <a:lnTo>
                    <a:pt x="5975714" y="8750300"/>
                  </a:lnTo>
                  <a:lnTo>
                    <a:pt x="5971527" y="8699500"/>
                  </a:lnTo>
                  <a:lnTo>
                    <a:pt x="5968087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7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1" y="7594600"/>
                  </a:lnTo>
                  <a:lnTo>
                    <a:pt x="6085609" y="7556500"/>
                  </a:lnTo>
                  <a:lnTo>
                    <a:pt x="6098848" y="7518400"/>
                  </a:lnTo>
                  <a:lnTo>
                    <a:pt x="6112759" y="7467600"/>
                  </a:lnTo>
                  <a:lnTo>
                    <a:pt x="6127341" y="7429500"/>
                  </a:lnTo>
                  <a:lnTo>
                    <a:pt x="6142595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5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4" y="6985000"/>
                  </a:lnTo>
                  <a:lnTo>
                    <a:pt x="6332062" y="6946900"/>
                  </a:lnTo>
                  <a:lnTo>
                    <a:pt x="6354702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50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1" y="6642100"/>
                  </a:lnTo>
                  <a:lnTo>
                    <a:pt x="6531981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1" y="6184900"/>
                  </a:lnTo>
                  <a:lnTo>
                    <a:pt x="6877037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4" y="6019800"/>
                  </a:lnTo>
                  <a:lnTo>
                    <a:pt x="7022656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5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9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1" y="9499600"/>
                  </a:lnTo>
                  <a:lnTo>
                    <a:pt x="4153706" y="9550400"/>
                  </a:lnTo>
                  <a:lnTo>
                    <a:pt x="4157166" y="9601200"/>
                  </a:lnTo>
                  <a:lnTo>
                    <a:pt x="4161099" y="9652000"/>
                  </a:lnTo>
                  <a:lnTo>
                    <a:pt x="4165507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8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7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1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1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2" y="10426700"/>
                  </a:lnTo>
                  <a:lnTo>
                    <a:pt x="6575172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30" y="10083800"/>
                  </a:lnTo>
                  <a:lnTo>
                    <a:pt x="6364183" y="10045700"/>
                  </a:lnTo>
                  <a:lnTo>
                    <a:pt x="6340688" y="9994900"/>
                  </a:lnTo>
                  <a:lnTo>
                    <a:pt x="6317848" y="9956800"/>
                  </a:lnTo>
                  <a:lnTo>
                    <a:pt x="6295668" y="9906000"/>
                  </a:lnTo>
                  <a:lnTo>
                    <a:pt x="6274153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7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7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5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1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7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4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50" y="4445000"/>
                  </a:lnTo>
                  <a:lnTo>
                    <a:pt x="3163827" y="4394200"/>
                  </a:lnTo>
                  <a:lnTo>
                    <a:pt x="3204993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4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8" y="2235200"/>
                  </a:lnTo>
                  <a:lnTo>
                    <a:pt x="1820371" y="2349500"/>
                  </a:lnTo>
                  <a:lnTo>
                    <a:pt x="1779652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1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8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8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  <a:path w="7556500" h="10693400">
                  <a:moveTo>
                    <a:pt x="4184715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4184715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289300"/>
              <a:ext cx="7556500" cy="74041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F2A354F-4810-41A9-A3BD-418065950D0E}"/>
              </a:ext>
            </a:extLst>
          </p:cNvPr>
          <p:cNvSpPr/>
          <p:nvPr/>
        </p:nvSpPr>
        <p:spPr>
          <a:xfrm>
            <a:off x="1416050" y="566124"/>
            <a:ext cx="434340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100% Closing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1364BD-CB60-41CB-991D-61FA502ECFFC}"/>
              </a:ext>
            </a:extLst>
          </p:cNvPr>
          <p:cNvSpPr txBox="1"/>
          <p:nvPr/>
        </p:nvSpPr>
        <p:spPr>
          <a:xfrm>
            <a:off x="768350" y="202582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Maîtriser l'art de conclure une vente et adapter l'approche adéquate pour garantir la signature de son client.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59091"/>
            <a:ext cx="4935626" cy="1868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77" y="1358391"/>
            <a:ext cx="4742989" cy="2391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005" y="1790192"/>
            <a:ext cx="4583442" cy="2383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2909" y="2221992"/>
            <a:ext cx="4617732" cy="2391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6543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9" y="2655316"/>
            <a:ext cx="4746764" cy="23682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816600" y="1384300"/>
            <a:ext cx="254000" cy="254000"/>
            <a:chOff x="58166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66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420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2319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4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4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4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4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4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4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4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4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4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4" h="120015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7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9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438784" h="120015">
                <a:moveTo>
                  <a:pt x="271369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7" y="102196"/>
                </a:lnTo>
                <a:lnTo>
                  <a:pt x="274982" y="95501"/>
                </a:lnTo>
                <a:lnTo>
                  <a:pt x="278439" y="85150"/>
                </a:lnTo>
                <a:lnTo>
                  <a:pt x="280512" y="73127"/>
                </a:lnTo>
                <a:lnTo>
                  <a:pt x="281203" y="59435"/>
                </a:lnTo>
                <a:lnTo>
                  <a:pt x="280512" y="45775"/>
                </a:lnTo>
                <a:lnTo>
                  <a:pt x="278439" y="33845"/>
                </a:lnTo>
                <a:lnTo>
                  <a:pt x="274982" y="23649"/>
                </a:lnTo>
                <a:lnTo>
                  <a:pt x="271369" y="17335"/>
                </a:lnTo>
                <a:close/>
              </a:path>
              <a:path w="438784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4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4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4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4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4415" y="1588922"/>
            <a:ext cx="855256" cy="9753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816600" y="1981200"/>
            <a:ext cx="254000" cy="254000"/>
            <a:chOff x="5816600" y="19812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600" y="19812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42000" y="2006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231915" y="19774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7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9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9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7" y="102196"/>
                </a:lnTo>
                <a:lnTo>
                  <a:pt x="274982" y="95501"/>
                </a:lnTo>
                <a:lnTo>
                  <a:pt x="278439" y="85150"/>
                </a:lnTo>
                <a:lnTo>
                  <a:pt x="280512" y="73127"/>
                </a:lnTo>
                <a:lnTo>
                  <a:pt x="281203" y="59435"/>
                </a:lnTo>
                <a:lnTo>
                  <a:pt x="280512" y="45775"/>
                </a:lnTo>
                <a:lnTo>
                  <a:pt x="278439" y="33845"/>
                </a:lnTo>
                <a:lnTo>
                  <a:pt x="274982" y="23649"/>
                </a:lnTo>
                <a:lnTo>
                  <a:pt x="271369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38038" y="218541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2700"/>
            <a:ext cx="7556500" cy="7543800"/>
            <a:chOff x="0" y="10640"/>
            <a:chExt cx="7556500" cy="7556501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6600" y="25781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0"/>
              <a:ext cx="7556500" cy="755650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2269" y="37211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37"/>
                  </a:moveTo>
                  <a:lnTo>
                    <a:pt x="967" y="73837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37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45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90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0771" y="4306722"/>
              <a:ext cx="1792173" cy="494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0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31316"/>
            <a:ext cx="3302368" cy="9794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1016000"/>
            <a:ext cx="7556500" cy="9677400"/>
            <a:chOff x="0" y="1016000"/>
            <a:chExt cx="7556500" cy="96774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16000"/>
              <a:ext cx="7556500" cy="9677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400" y="2374900"/>
              <a:ext cx="1168400" cy="149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7542" y="1830222"/>
              <a:ext cx="3562159" cy="6301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1017" y="2681122"/>
              <a:ext cx="1526844" cy="757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882391"/>
              <a:ext cx="7556500" cy="78110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800" y="4229100"/>
              <a:ext cx="1866900" cy="2387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7824" y="4241088"/>
              <a:ext cx="710183" cy="7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7542" y="4444695"/>
              <a:ext cx="3537838" cy="6326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17926" y="5298744"/>
              <a:ext cx="856157" cy="743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498795"/>
              <a:ext cx="7150099" cy="51946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799" y="7531100"/>
              <a:ext cx="2120900" cy="1054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399" y="5994584"/>
              <a:ext cx="7150099" cy="46988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400" y="87503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78"/>
                  </a:lnTo>
                  <a:lnTo>
                    <a:pt x="106064" y="52578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64" y="52578"/>
                  </a:moveTo>
                  <a:lnTo>
                    <a:pt x="86956" y="52578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50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64" y="52578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206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62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79" y="53225"/>
                  </a:lnTo>
                  <a:lnTo>
                    <a:pt x="143116" y="52578"/>
                  </a:lnTo>
                  <a:lnTo>
                    <a:pt x="166975" y="52578"/>
                  </a:lnTo>
                  <a:lnTo>
                    <a:pt x="166268" y="51206"/>
                  </a:lnTo>
                  <a:lnTo>
                    <a:pt x="163207" y="47904"/>
                  </a:lnTo>
                  <a:lnTo>
                    <a:pt x="159296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5" y="52578"/>
                  </a:moveTo>
                  <a:lnTo>
                    <a:pt x="148399" y="52578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62" y="87960"/>
                  </a:lnTo>
                  <a:lnTo>
                    <a:pt x="170611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5" y="52578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77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79" y="64947"/>
                  </a:lnTo>
                  <a:lnTo>
                    <a:pt x="289179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40" y="97840"/>
                  </a:lnTo>
                  <a:lnTo>
                    <a:pt x="325589" y="96393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41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9" y="52057"/>
                  </a:lnTo>
                  <a:lnTo>
                    <a:pt x="334784" y="50990"/>
                  </a:lnTo>
                  <a:lnTo>
                    <a:pt x="331965" y="47802"/>
                  </a:lnTo>
                  <a:lnTo>
                    <a:pt x="328269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24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41" y="88366"/>
                  </a:lnTo>
                  <a:lnTo>
                    <a:pt x="335813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9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9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205740"/>
            <a:chOff x="2903221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36456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6" y="34671"/>
                  </a:moveTo>
                  <a:lnTo>
                    <a:pt x="283121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82239"/>
            <a:ext cx="751840" cy="205740"/>
            <a:chOff x="1998978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78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13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55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13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44" y="60071"/>
                  </a:lnTo>
                  <a:lnTo>
                    <a:pt x="52029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2" y="13195"/>
                  </a:lnTo>
                  <a:lnTo>
                    <a:pt x="44843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2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5623" y="18681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58" y="15671"/>
                  </a:lnTo>
                  <a:lnTo>
                    <a:pt x="47272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76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34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76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21" y="66484"/>
                  </a:lnTo>
                  <a:lnTo>
                    <a:pt x="90563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80" y="22009"/>
                  </a:moveTo>
                  <a:lnTo>
                    <a:pt x="503275" y="22009"/>
                  </a:lnTo>
                  <a:lnTo>
                    <a:pt x="503275" y="32296"/>
                  </a:lnTo>
                  <a:lnTo>
                    <a:pt x="539280" y="32296"/>
                  </a:lnTo>
                  <a:lnTo>
                    <a:pt x="539280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78" y="2989579"/>
            <a:ext cx="523240" cy="205740"/>
            <a:chOff x="2227578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78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8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6"/>
                  </a:lnTo>
                  <a:lnTo>
                    <a:pt x="237556" y="813994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6"/>
                  </a:lnTo>
                  <a:lnTo>
                    <a:pt x="15926" y="2286157"/>
                  </a:lnTo>
                  <a:lnTo>
                    <a:pt x="21328" y="2333066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8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8"/>
                  </a:lnTo>
                  <a:lnTo>
                    <a:pt x="1049107" y="4240959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6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6"/>
                  </a:lnTo>
                  <a:lnTo>
                    <a:pt x="1787513" y="4740359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7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2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7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7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4"/>
                  </a:lnTo>
                  <a:lnTo>
                    <a:pt x="1525533" y="1865095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2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5"/>
                  </a:lnTo>
                  <a:lnTo>
                    <a:pt x="3254783" y="3646959"/>
                  </a:lnTo>
                  <a:lnTo>
                    <a:pt x="3207408" y="3648683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41719" cy="151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961" y="2171223"/>
              <a:ext cx="352952" cy="2293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80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38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58" y="6565"/>
                  </a:lnTo>
                  <a:lnTo>
                    <a:pt x="69265" y="6286"/>
                  </a:lnTo>
                  <a:lnTo>
                    <a:pt x="66763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97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52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51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96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806" y="9385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96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85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34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92837" y="6464"/>
                  </a:lnTo>
                  <a:lnTo>
                    <a:pt x="92075" y="6807"/>
                  </a:lnTo>
                  <a:lnTo>
                    <a:pt x="91300" y="7124"/>
                  </a:lnTo>
                  <a:lnTo>
                    <a:pt x="90716" y="7581"/>
                  </a:lnTo>
                  <a:lnTo>
                    <a:pt x="89903" y="8737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72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64" y="19735"/>
                  </a:lnTo>
                  <a:lnTo>
                    <a:pt x="97104" y="19558"/>
                  </a:lnTo>
                  <a:lnTo>
                    <a:pt x="98666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25" y="6845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26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0274" y="9296"/>
                  </a:lnTo>
                  <a:lnTo>
                    <a:pt x="111125" y="9867"/>
                  </a:lnTo>
                  <a:lnTo>
                    <a:pt x="111442" y="10287"/>
                  </a:lnTo>
                  <a:lnTo>
                    <a:pt x="111925" y="11430"/>
                  </a:lnTo>
                  <a:lnTo>
                    <a:pt x="111925" y="6845"/>
                  </a:lnTo>
                  <a:lnTo>
                    <a:pt x="111506" y="6578"/>
                  </a:lnTo>
                  <a:lnTo>
                    <a:pt x="110426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401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36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1536" y="6286"/>
                  </a:lnTo>
                  <a:lnTo>
                    <a:pt x="148704" y="6286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57" y="19304"/>
                  </a:lnTo>
                  <a:lnTo>
                    <a:pt x="155041" y="17564"/>
                  </a:lnTo>
                  <a:lnTo>
                    <a:pt x="155409" y="16929"/>
                  </a:lnTo>
                  <a:lnTo>
                    <a:pt x="155638" y="16548"/>
                  </a:lnTo>
                  <a:lnTo>
                    <a:pt x="155752" y="16230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76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64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93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95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7" y="1928282"/>
              <a:ext cx="898057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68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03" y="9512"/>
                  </a:lnTo>
                  <a:lnTo>
                    <a:pt x="68999" y="9512"/>
                  </a:lnTo>
                  <a:lnTo>
                    <a:pt x="69100" y="8953"/>
                  </a:lnTo>
                  <a:lnTo>
                    <a:pt x="69367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54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73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890" y="9118"/>
                  </a:lnTo>
                  <a:lnTo>
                    <a:pt x="89789" y="8331"/>
                  </a:lnTo>
                  <a:lnTo>
                    <a:pt x="89674" y="7848"/>
                  </a:lnTo>
                  <a:lnTo>
                    <a:pt x="89598" y="7721"/>
                  </a:lnTo>
                  <a:lnTo>
                    <a:pt x="89230" y="7061"/>
                  </a:lnTo>
                  <a:lnTo>
                    <a:pt x="87553" y="5753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47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71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90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26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33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0063" y="18694"/>
                  </a:lnTo>
                  <a:lnTo>
                    <a:pt x="101574" y="18059"/>
                  </a:lnTo>
                  <a:lnTo>
                    <a:pt x="102171" y="17589"/>
                  </a:lnTo>
                  <a:lnTo>
                    <a:pt x="102870" y="16573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28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92" y="14058"/>
                  </a:lnTo>
                  <a:lnTo>
                    <a:pt x="106032" y="14706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34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39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2689" y="5994"/>
                  </a:lnTo>
                  <a:lnTo>
                    <a:pt x="131965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98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62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497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56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02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01" y="18580"/>
                  </a:lnTo>
                  <a:lnTo>
                    <a:pt x="160401" y="10388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77" y="12623"/>
                  </a:moveTo>
                  <a:lnTo>
                    <a:pt x="35699" y="11645"/>
                  </a:lnTo>
                  <a:lnTo>
                    <a:pt x="32410" y="11645"/>
                  </a:lnTo>
                  <a:lnTo>
                    <a:pt x="31432" y="12623"/>
                  </a:lnTo>
                  <a:lnTo>
                    <a:pt x="31432" y="13830"/>
                  </a:lnTo>
                  <a:lnTo>
                    <a:pt x="31432" y="22898"/>
                  </a:lnTo>
                  <a:lnTo>
                    <a:pt x="32410" y="23876"/>
                  </a:lnTo>
                  <a:lnTo>
                    <a:pt x="35699" y="23876"/>
                  </a:lnTo>
                  <a:lnTo>
                    <a:pt x="36677" y="22898"/>
                  </a:lnTo>
                  <a:lnTo>
                    <a:pt x="36677" y="12623"/>
                  </a:lnTo>
                  <a:close/>
                </a:path>
                <a:path w="339089" h="72389">
                  <a:moveTo>
                    <a:pt x="44538" y="7378"/>
                  </a:moveTo>
                  <a:lnTo>
                    <a:pt x="43561" y="6400"/>
                  </a:lnTo>
                  <a:lnTo>
                    <a:pt x="40271" y="6400"/>
                  </a:lnTo>
                  <a:lnTo>
                    <a:pt x="39293" y="7378"/>
                  </a:lnTo>
                  <a:lnTo>
                    <a:pt x="39293" y="8585"/>
                  </a:lnTo>
                  <a:lnTo>
                    <a:pt x="39293" y="22885"/>
                  </a:lnTo>
                  <a:lnTo>
                    <a:pt x="40271" y="23863"/>
                  </a:lnTo>
                  <a:lnTo>
                    <a:pt x="43561" y="23863"/>
                  </a:lnTo>
                  <a:lnTo>
                    <a:pt x="44538" y="22885"/>
                  </a:lnTo>
                  <a:lnTo>
                    <a:pt x="44538" y="7378"/>
                  </a:lnTo>
                  <a:close/>
                </a:path>
                <a:path w="339089" h="72389">
                  <a:moveTo>
                    <a:pt x="52400" y="2146"/>
                  </a:moveTo>
                  <a:lnTo>
                    <a:pt x="51422" y="1168"/>
                  </a:lnTo>
                  <a:lnTo>
                    <a:pt x="49339" y="1168"/>
                  </a:lnTo>
                  <a:lnTo>
                    <a:pt x="48133" y="1168"/>
                  </a:lnTo>
                  <a:lnTo>
                    <a:pt x="47155" y="2146"/>
                  </a:lnTo>
                  <a:lnTo>
                    <a:pt x="47155" y="22885"/>
                  </a:lnTo>
                  <a:lnTo>
                    <a:pt x="48133" y="23863"/>
                  </a:lnTo>
                  <a:lnTo>
                    <a:pt x="51422" y="23863"/>
                  </a:lnTo>
                  <a:lnTo>
                    <a:pt x="52400" y="22885"/>
                  </a:lnTo>
                  <a:lnTo>
                    <a:pt x="52400" y="2146"/>
                  </a:lnTo>
                  <a:close/>
                </a:path>
                <a:path w="339089" h="72389">
                  <a:moveTo>
                    <a:pt x="85318" y="12065"/>
                  </a:moveTo>
                  <a:lnTo>
                    <a:pt x="85191" y="7988"/>
                  </a:lnTo>
                  <a:lnTo>
                    <a:pt x="85001" y="7061"/>
                  </a:lnTo>
                  <a:lnTo>
                    <a:pt x="84353" y="5791"/>
                  </a:lnTo>
                  <a:lnTo>
                    <a:pt x="83718" y="4483"/>
                  </a:lnTo>
                  <a:lnTo>
                    <a:pt x="83464" y="4229"/>
                  </a:lnTo>
                  <a:lnTo>
                    <a:pt x="82791" y="3517"/>
                  </a:lnTo>
                  <a:lnTo>
                    <a:pt x="82219" y="3213"/>
                  </a:lnTo>
                  <a:lnTo>
                    <a:pt x="82219" y="12065"/>
                  </a:lnTo>
                  <a:lnTo>
                    <a:pt x="82118" y="12674"/>
                  </a:lnTo>
                  <a:lnTo>
                    <a:pt x="81381" y="14490"/>
                  </a:lnTo>
                  <a:lnTo>
                    <a:pt x="80772" y="15176"/>
                  </a:lnTo>
                  <a:lnTo>
                    <a:pt x="79057" y="16141"/>
                  </a:lnTo>
                  <a:lnTo>
                    <a:pt x="77901" y="16383"/>
                  </a:lnTo>
                  <a:lnTo>
                    <a:pt x="74625" y="16383"/>
                  </a:lnTo>
                  <a:lnTo>
                    <a:pt x="74625" y="4229"/>
                  </a:lnTo>
                  <a:lnTo>
                    <a:pt x="77901" y="4229"/>
                  </a:lnTo>
                  <a:lnTo>
                    <a:pt x="79057" y="4483"/>
                  </a:lnTo>
                  <a:lnTo>
                    <a:pt x="79908" y="4991"/>
                  </a:lnTo>
                  <a:lnTo>
                    <a:pt x="80772" y="5473"/>
                  </a:lnTo>
                  <a:lnTo>
                    <a:pt x="81381" y="6172"/>
                  </a:lnTo>
                  <a:lnTo>
                    <a:pt x="81737" y="7086"/>
                  </a:lnTo>
                  <a:lnTo>
                    <a:pt x="82118" y="7988"/>
                  </a:lnTo>
                  <a:lnTo>
                    <a:pt x="82219" y="12065"/>
                  </a:lnTo>
                  <a:lnTo>
                    <a:pt x="82219" y="3213"/>
                  </a:lnTo>
                  <a:lnTo>
                    <a:pt x="80213" y="2108"/>
                  </a:lnTo>
                  <a:lnTo>
                    <a:pt x="78574" y="1765"/>
                  </a:lnTo>
                  <a:lnTo>
                    <a:pt x="71691" y="1765"/>
                  </a:lnTo>
                  <a:lnTo>
                    <a:pt x="71691" y="18872"/>
                  </a:lnTo>
                  <a:lnTo>
                    <a:pt x="78574" y="18872"/>
                  </a:lnTo>
                  <a:lnTo>
                    <a:pt x="80213" y="18516"/>
                  </a:lnTo>
                  <a:lnTo>
                    <a:pt x="82791" y="17119"/>
                  </a:lnTo>
                  <a:lnTo>
                    <a:pt x="83489" y="16383"/>
                  </a:lnTo>
                  <a:lnTo>
                    <a:pt x="83743" y="16129"/>
                  </a:lnTo>
                  <a:lnTo>
                    <a:pt x="84353" y="14859"/>
                  </a:lnTo>
                  <a:lnTo>
                    <a:pt x="85001" y="13576"/>
                  </a:lnTo>
                  <a:lnTo>
                    <a:pt x="85318" y="12065"/>
                  </a:lnTo>
                  <a:close/>
                </a:path>
                <a:path w="339089" h="72389">
                  <a:moveTo>
                    <a:pt x="96723" y="2006"/>
                  </a:moveTo>
                  <a:lnTo>
                    <a:pt x="95326" y="0"/>
                  </a:lnTo>
                  <a:lnTo>
                    <a:pt x="90728" y="3327"/>
                  </a:lnTo>
                  <a:lnTo>
                    <a:pt x="91833" y="4965"/>
                  </a:lnTo>
                  <a:lnTo>
                    <a:pt x="96723" y="2006"/>
                  </a:lnTo>
                  <a:close/>
                </a:path>
                <a:path w="339089" h="72389">
                  <a:moveTo>
                    <a:pt x="99733" y="13144"/>
                  </a:moveTo>
                  <a:lnTo>
                    <a:pt x="99644" y="10261"/>
                  </a:lnTo>
                  <a:lnTo>
                    <a:pt x="99542" y="9766"/>
                  </a:lnTo>
                  <a:lnTo>
                    <a:pt x="98729" y="8115"/>
                  </a:lnTo>
                  <a:lnTo>
                    <a:pt x="98615" y="7861"/>
                  </a:lnTo>
                  <a:lnTo>
                    <a:pt x="97942" y="7099"/>
                  </a:lnTo>
                  <a:lnTo>
                    <a:pt x="96837" y="6400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81" y="8115"/>
                  </a:lnTo>
                  <a:lnTo>
                    <a:pt x="94703" y="8115"/>
                  </a:lnTo>
                  <a:lnTo>
                    <a:pt x="95415" y="8394"/>
                  </a:lnTo>
                  <a:lnTo>
                    <a:pt x="96532" y="9486"/>
                  </a:lnTo>
                  <a:lnTo>
                    <a:pt x="96723" y="9994"/>
                  </a:lnTo>
                  <a:lnTo>
                    <a:pt x="96837" y="11264"/>
                  </a:lnTo>
                  <a:lnTo>
                    <a:pt x="96837" y="6400"/>
                  </a:lnTo>
                  <a:lnTo>
                    <a:pt x="96202" y="5994"/>
                  </a:lnTo>
                  <a:lnTo>
                    <a:pt x="95135" y="5715"/>
                  </a:lnTo>
                  <a:lnTo>
                    <a:pt x="92659" y="5715"/>
                  </a:lnTo>
                  <a:lnTo>
                    <a:pt x="87871" y="14351"/>
                  </a:lnTo>
                  <a:lnTo>
                    <a:pt x="88023" y="14998"/>
                  </a:lnTo>
                  <a:lnTo>
                    <a:pt x="89052" y="17005"/>
                  </a:lnTo>
                  <a:lnTo>
                    <a:pt x="89776" y="17780"/>
                  </a:lnTo>
                  <a:lnTo>
                    <a:pt x="91592" y="18884"/>
                  </a:lnTo>
                  <a:lnTo>
                    <a:pt x="92659" y="19164"/>
                  </a:lnTo>
                  <a:lnTo>
                    <a:pt x="94818" y="19164"/>
                  </a:lnTo>
                  <a:lnTo>
                    <a:pt x="99441" y="15278"/>
                  </a:lnTo>
                  <a:lnTo>
                    <a:pt x="96456" y="15278"/>
                  </a:lnTo>
                  <a:lnTo>
                    <a:pt x="96253" y="15735"/>
                  </a:lnTo>
                  <a:lnTo>
                    <a:pt x="95961" y="16090"/>
                  </a:lnTo>
                  <a:lnTo>
                    <a:pt x="95135" y="16611"/>
                  </a:lnTo>
                  <a:lnTo>
                    <a:pt x="94564" y="16751"/>
                  </a:lnTo>
                  <a:lnTo>
                    <a:pt x="93205" y="16751"/>
                  </a:lnTo>
                  <a:lnTo>
                    <a:pt x="90652" y="13144"/>
                  </a:lnTo>
                  <a:lnTo>
                    <a:pt x="99733" y="13144"/>
                  </a:lnTo>
                  <a:close/>
                </a:path>
                <a:path w="339089" h="72389">
                  <a:moveTo>
                    <a:pt x="110197" y="16383"/>
                  </a:moveTo>
                  <a:lnTo>
                    <a:pt x="107861" y="16383"/>
                  </a:lnTo>
                  <a:lnTo>
                    <a:pt x="107403" y="16268"/>
                  </a:lnTo>
                  <a:lnTo>
                    <a:pt x="107137" y="16040"/>
                  </a:lnTo>
                  <a:lnTo>
                    <a:pt x="106870" y="15760"/>
                  </a:lnTo>
                  <a:lnTo>
                    <a:pt x="106743" y="15354"/>
                  </a:lnTo>
                  <a:lnTo>
                    <a:pt x="106743" y="8458"/>
                  </a:lnTo>
                  <a:lnTo>
                    <a:pt x="110147" y="8458"/>
                  </a:lnTo>
                  <a:lnTo>
                    <a:pt x="110147" y="6007"/>
                  </a:lnTo>
                  <a:lnTo>
                    <a:pt x="106743" y="6007"/>
                  </a:lnTo>
                  <a:lnTo>
                    <a:pt x="106743" y="2540"/>
                  </a:lnTo>
                  <a:lnTo>
                    <a:pt x="104152" y="2540"/>
                  </a:lnTo>
                  <a:lnTo>
                    <a:pt x="103809" y="6007"/>
                  </a:lnTo>
                  <a:lnTo>
                    <a:pt x="101587" y="6007"/>
                  </a:lnTo>
                  <a:lnTo>
                    <a:pt x="101587" y="8458"/>
                  </a:lnTo>
                  <a:lnTo>
                    <a:pt x="103809" y="8458"/>
                  </a:lnTo>
                  <a:lnTo>
                    <a:pt x="103860" y="16040"/>
                  </a:lnTo>
                  <a:lnTo>
                    <a:pt x="103974" y="16586"/>
                  </a:lnTo>
                  <a:lnTo>
                    <a:pt x="104648" y="17792"/>
                  </a:lnTo>
                  <a:lnTo>
                    <a:pt x="105117" y="18224"/>
                  </a:lnTo>
                  <a:lnTo>
                    <a:pt x="106337" y="18745"/>
                  </a:lnTo>
                  <a:lnTo>
                    <a:pt x="107061" y="18872"/>
                  </a:lnTo>
                  <a:lnTo>
                    <a:pt x="110197" y="18872"/>
                  </a:lnTo>
                  <a:lnTo>
                    <a:pt x="110197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710" y="8712"/>
                  </a:lnTo>
                  <a:lnTo>
                    <a:pt x="123367" y="8115"/>
                  </a:lnTo>
                  <a:lnTo>
                    <a:pt x="122897" y="7289"/>
                  </a:lnTo>
                  <a:lnTo>
                    <a:pt x="122288" y="6718"/>
                  </a:lnTo>
                  <a:lnTo>
                    <a:pt x="121475" y="6337"/>
                  </a:lnTo>
                  <a:lnTo>
                    <a:pt x="120675" y="5918"/>
                  </a:lnTo>
                  <a:lnTo>
                    <a:pt x="119684" y="5715"/>
                  </a:lnTo>
                  <a:lnTo>
                    <a:pt x="117551" y="5715"/>
                  </a:lnTo>
                  <a:lnTo>
                    <a:pt x="113233" y="9804"/>
                  </a:lnTo>
                  <a:lnTo>
                    <a:pt x="116116" y="9804"/>
                  </a:lnTo>
                  <a:lnTo>
                    <a:pt x="116230" y="9245"/>
                  </a:lnTo>
                  <a:lnTo>
                    <a:pt x="116497" y="8826"/>
                  </a:lnTo>
                  <a:lnTo>
                    <a:pt x="117322" y="8255"/>
                  </a:lnTo>
                  <a:lnTo>
                    <a:pt x="117856" y="8115"/>
                  </a:lnTo>
                  <a:lnTo>
                    <a:pt x="119164" y="8115"/>
                  </a:lnTo>
                  <a:lnTo>
                    <a:pt x="121005" y="11315"/>
                  </a:lnTo>
                  <a:lnTo>
                    <a:pt x="120916" y="13195"/>
                  </a:lnTo>
                  <a:lnTo>
                    <a:pt x="118249" y="16840"/>
                  </a:lnTo>
                  <a:lnTo>
                    <a:pt x="117424" y="16840"/>
                  </a:lnTo>
                  <a:lnTo>
                    <a:pt x="117043" y="16751"/>
                  </a:lnTo>
                  <a:lnTo>
                    <a:pt x="116484" y="16471"/>
                  </a:lnTo>
                  <a:lnTo>
                    <a:pt x="116255" y="16268"/>
                  </a:lnTo>
                  <a:lnTo>
                    <a:pt x="115938" y="15735"/>
                  </a:lnTo>
                  <a:lnTo>
                    <a:pt x="115976" y="14274"/>
                  </a:lnTo>
                  <a:lnTo>
                    <a:pt x="116268" y="13817"/>
                  </a:lnTo>
                  <a:lnTo>
                    <a:pt x="116547" y="13589"/>
                  </a:lnTo>
                  <a:lnTo>
                    <a:pt x="117259" y="13284"/>
                  </a:lnTo>
                  <a:lnTo>
                    <a:pt x="117716" y="13195"/>
                  </a:lnTo>
                  <a:lnTo>
                    <a:pt x="120916" y="13195"/>
                  </a:lnTo>
                  <a:lnTo>
                    <a:pt x="120916" y="11315"/>
                  </a:lnTo>
                  <a:lnTo>
                    <a:pt x="116852" y="11315"/>
                  </a:lnTo>
                  <a:lnTo>
                    <a:pt x="115900" y="11480"/>
                  </a:lnTo>
                  <a:lnTo>
                    <a:pt x="114350" y="12128"/>
                  </a:lnTo>
                  <a:lnTo>
                    <a:pt x="113766" y="12585"/>
                  </a:lnTo>
                  <a:lnTo>
                    <a:pt x="112966" y="13766"/>
                  </a:lnTo>
                  <a:lnTo>
                    <a:pt x="112890" y="16471"/>
                  </a:lnTo>
                  <a:lnTo>
                    <a:pt x="113080" y="16891"/>
                  </a:lnTo>
                  <a:lnTo>
                    <a:pt x="113563" y="17792"/>
                  </a:lnTo>
                  <a:lnTo>
                    <a:pt x="114046" y="18275"/>
                  </a:lnTo>
                  <a:lnTo>
                    <a:pt x="115366" y="18986"/>
                  </a:lnTo>
                  <a:lnTo>
                    <a:pt x="116192" y="19164"/>
                  </a:lnTo>
                  <a:lnTo>
                    <a:pt x="117665" y="19164"/>
                  </a:lnTo>
                  <a:lnTo>
                    <a:pt x="121132" y="16891"/>
                  </a:lnTo>
                  <a:lnTo>
                    <a:pt x="121424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403" y="6007"/>
                  </a:moveTo>
                  <a:lnTo>
                    <a:pt x="127469" y="6007"/>
                  </a:lnTo>
                  <a:lnTo>
                    <a:pt x="127469" y="18872"/>
                  </a:lnTo>
                  <a:lnTo>
                    <a:pt x="130403" y="18872"/>
                  </a:lnTo>
                  <a:lnTo>
                    <a:pt x="130403" y="6007"/>
                  </a:lnTo>
                  <a:close/>
                </a:path>
                <a:path w="339089" h="72389">
                  <a:moveTo>
                    <a:pt x="130784" y="1981"/>
                  </a:moveTo>
                  <a:lnTo>
                    <a:pt x="130606" y="1574"/>
                  </a:lnTo>
                  <a:lnTo>
                    <a:pt x="130251" y="1270"/>
                  </a:lnTo>
                  <a:lnTo>
                    <a:pt x="129908" y="939"/>
                  </a:lnTo>
                  <a:lnTo>
                    <a:pt x="129476" y="787"/>
                  </a:lnTo>
                  <a:lnTo>
                    <a:pt x="128397" y="787"/>
                  </a:lnTo>
                  <a:lnTo>
                    <a:pt x="127952" y="939"/>
                  </a:lnTo>
                  <a:lnTo>
                    <a:pt x="127241" y="1574"/>
                  </a:lnTo>
                  <a:lnTo>
                    <a:pt x="127076" y="1981"/>
                  </a:lnTo>
                  <a:lnTo>
                    <a:pt x="127076" y="2984"/>
                  </a:lnTo>
                  <a:lnTo>
                    <a:pt x="127241" y="3390"/>
                  </a:lnTo>
                  <a:lnTo>
                    <a:pt x="127584" y="3733"/>
                  </a:lnTo>
                  <a:lnTo>
                    <a:pt x="127952" y="4064"/>
                  </a:lnTo>
                  <a:lnTo>
                    <a:pt x="128397" y="4229"/>
                  </a:lnTo>
                  <a:lnTo>
                    <a:pt x="129476" y="4229"/>
                  </a:lnTo>
                  <a:lnTo>
                    <a:pt x="129908" y="4064"/>
                  </a:lnTo>
                  <a:lnTo>
                    <a:pt x="130606" y="3390"/>
                  </a:lnTo>
                  <a:lnTo>
                    <a:pt x="130784" y="2984"/>
                  </a:lnTo>
                  <a:lnTo>
                    <a:pt x="130784" y="1981"/>
                  </a:lnTo>
                  <a:close/>
                </a:path>
                <a:path w="339089" h="72389">
                  <a:moveTo>
                    <a:pt x="136842" y="1270"/>
                  </a:moveTo>
                  <a:lnTo>
                    <a:pt x="133908" y="1270"/>
                  </a:lnTo>
                  <a:lnTo>
                    <a:pt x="133908" y="18872"/>
                  </a:lnTo>
                  <a:lnTo>
                    <a:pt x="136842" y="18872"/>
                  </a:lnTo>
                  <a:lnTo>
                    <a:pt x="136842" y="1270"/>
                  </a:lnTo>
                  <a:close/>
                </a:path>
                <a:path w="339089" h="72389">
                  <a:moveTo>
                    <a:pt x="158572" y="1270"/>
                  </a:moveTo>
                  <a:lnTo>
                    <a:pt x="155638" y="1270"/>
                  </a:lnTo>
                  <a:lnTo>
                    <a:pt x="155638" y="7670"/>
                  </a:lnTo>
                  <a:lnTo>
                    <a:pt x="155587" y="13804"/>
                  </a:lnTo>
                  <a:lnTo>
                    <a:pt x="155549" y="14033"/>
                  </a:lnTo>
                  <a:lnTo>
                    <a:pt x="154990" y="15290"/>
                  </a:lnTo>
                  <a:lnTo>
                    <a:pt x="154597" y="15760"/>
                  </a:lnTo>
                  <a:lnTo>
                    <a:pt x="153568" y="16446"/>
                  </a:lnTo>
                  <a:lnTo>
                    <a:pt x="152971" y="16624"/>
                  </a:lnTo>
                  <a:lnTo>
                    <a:pt x="151599" y="16624"/>
                  </a:lnTo>
                  <a:lnTo>
                    <a:pt x="148932" y="13804"/>
                  </a:lnTo>
                  <a:lnTo>
                    <a:pt x="148983" y="10833"/>
                  </a:lnTo>
                  <a:lnTo>
                    <a:pt x="155587" y="13804"/>
                  </a:lnTo>
                  <a:lnTo>
                    <a:pt x="155587" y="7594"/>
                  </a:lnTo>
                  <a:lnTo>
                    <a:pt x="155244" y="7035"/>
                  </a:lnTo>
                  <a:lnTo>
                    <a:pt x="154724" y="6553"/>
                  </a:lnTo>
                  <a:lnTo>
                    <a:pt x="153377" y="5892"/>
                  </a:lnTo>
                  <a:lnTo>
                    <a:pt x="152603" y="5715"/>
                  </a:lnTo>
                  <a:lnTo>
                    <a:pt x="150571" y="5715"/>
                  </a:lnTo>
                  <a:lnTo>
                    <a:pt x="145897" y="14033"/>
                  </a:lnTo>
                  <a:lnTo>
                    <a:pt x="146100" y="14947"/>
                  </a:lnTo>
                  <a:lnTo>
                    <a:pt x="147040" y="16954"/>
                  </a:lnTo>
                  <a:lnTo>
                    <a:pt x="147701" y="17741"/>
                  </a:lnTo>
                  <a:lnTo>
                    <a:pt x="149415" y="18884"/>
                  </a:lnTo>
                  <a:lnTo>
                    <a:pt x="150393" y="19164"/>
                  </a:lnTo>
                  <a:lnTo>
                    <a:pt x="152234" y="19164"/>
                  </a:lnTo>
                  <a:lnTo>
                    <a:pt x="155663" y="17056"/>
                  </a:lnTo>
                  <a:lnTo>
                    <a:pt x="155956" y="18872"/>
                  </a:lnTo>
                  <a:lnTo>
                    <a:pt x="158572" y="18872"/>
                  </a:lnTo>
                  <a:lnTo>
                    <a:pt x="158572" y="17056"/>
                  </a:lnTo>
                  <a:lnTo>
                    <a:pt x="158572" y="16624"/>
                  </a:lnTo>
                  <a:lnTo>
                    <a:pt x="158572" y="8255"/>
                  </a:lnTo>
                  <a:lnTo>
                    <a:pt x="158572" y="7670"/>
                  </a:lnTo>
                  <a:lnTo>
                    <a:pt x="158572" y="1270"/>
                  </a:lnTo>
                  <a:close/>
                </a:path>
                <a:path w="339089" h="72389">
                  <a:moveTo>
                    <a:pt x="173494" y="13144"/>
                  </a:moveTo>
                  <a:lnTo>
                    <a:pt x="173418" y="10261"/>
                  </a:lnTo>
                  <a:lnTo>
                    <a:pt x="173316" y="9766"/>
                  </a:lnTo>
                  <a:lnTo>
                    <a:pt x="172834" y="8826"/>
                  </a:lnTo>
                  <a:lnTo>
                    <a:pt x="172504" y="8115"/>
                  </a:lnTo>
                  <a:lnTo>
                    <a:pt x="172389" y="7861"/>
                  </a:lnTo>
                  <a:lnTo>
                    <a:pt x="171716" y="7099"/>
                  </a:lnTo>
                  <a:lnTo>
                    <a:pt x="170611" y="6400"/>
                  </a:lnTo>
                  <a:lnTo>
                    <a:pt x="170611" y="11264"/>
                  </a:lnTo>
                  <a:lnTo>
                    <a:pt x="164426" y="11264"/>
                  </a:lnTo>
                  <a:lnTo>
                    <a:pt x="167043" y="8115"/>
                  </a:lnTo>
                  <a:lnTo>
                    <a:pt x="168478" y="8115"/>
                  </a:lnTo>
                  <a:lnTo>
                    <a:pt x="169176" y="8394"/>
                  </a:lnTo>
                  <a:lnTo>
                    <a:pt x="170307" y="9486"/>
                  </a:lnTo>
                  <a:lnTo>
                    <a:pt x="170497" y="9994"/>
                  </a:lnTo>
                  <a:lnTo>
                    <a:pt x="170611" y="11264"/>
                  </a:lnTo>
                  <a:lnTo>
                    <a:pt x="170611" y="6400"/>
                  </a:lnTo>
                  <a:lnTo>
                    <a:pt x="169976" y="5994"/>
                  </a:lnTo>
                  <a:lnTo>
                    <a:pt x="168910" y="5715"/>
                  </a:lnTo>
                  <a:lnTo>
                    <a:pt x="166433" y="5715"/>
                  </a:lnTo>
                  <a:lnTo>
                    <a:pt x="161645" y="14351"/>
                  </a:lnTo>
                  <a:lnTo>
                    <a:pt x="161798" y="14998"/>
                  </a:lnTo>
                  <a:lnTo>
                    <a:pt x="162826" y="17005"/>
                  </a:lnTo>
                  <a:lnTo>
                    <a:pt x="163537" y="17780"/>
                  </a:lnTo>
                  <a:lnTo>
                    <a:pt x="165366" y="18884"/>
                  </a:lnTo>
                  <a:lnTo>
                    <a:pt x="166433" y="19164"/>
                  </a:lnTo>
                  <a:lnTo>
                    <a:pt x="168592" y="19164"/>
                  </a:lnTo>
                  <a:lnTo>
                    <a:pt x="173202" y="15278"/>
                  </a:lnTo>
                  <a:lnTo>
                    <a:pt x="170230" y="15278"/>
                  </a:lnTo>
                  <a:lnTo>
                    <a:pt x="170027" y="15735"/>
                  </a:lnTo>
                  <a:lnTo>
                    <a:pt x="169722" y="16090"/>
                  </a:lnTo>
                  <a:lnTo>
                    <a:pt x="168910" y="16611"/>
                  </a:lnTo>
                  <a:lnTo>
                    <a:pt x="168338" y="16751"/>
                  </a:lnTo>
                  <a:lnTo>
                    <a:pt x="166966" y="16751"/>
                  </a:lnTo>
                  <a:lnTo>
                    <a:pt x="164426" y="13144"/>
                  </a:lnTo>
                  <a:lnTo>
                    <a:pt x="173494" y="13144"/>
                  </a:lnTo>
                  <a:close/>
                </a:path>
                <a:path w="339089" h="72389">
                  <a:moveTo>
                    <a:pt x="186321" y="16192"/>
                  </a:moveTo>
                  <a:lnTo>
                    <a:pt x="180886" y="11074"/>
                  </a:lnTo>
                  <a:lnTo>
                    <a:pt x="180340" y="10947"/>
                  </a:lnTo>
                  <a:lnTo>
                    <a:pt x="179565" y="10604"/>
                  </a:lnTo>
                  <a:lnTo>
                    <a:pt x="179285" y="10401"/>
                  </a:lnTo>
                  <a:lnTo>
                    <a:pt x="178968" y="9944"/>
                  </a:lnTo>
                  <a:lnTo>
                    <a:pt x="179070" y="8623"/>
                  </a:lnTo>
                  <a:lnTo>
                    <a:pt x="179768" y="8140"/>
                  </a:lnTo>
                  <a:lnTo>
                    <a:pt x="180289" y="8013"/>
                  </a:lnTo>
                  <a:lnTo>
                    <a:pt x="181635" y="8013"/>
                  </a:lnTo>
                  <a:lnTo>
                    <a:pt x="182156" y="8140"/>
                  </a:lnTo>
                  <a:lnTo>
                    <a:pt x="182930" y="8623"/>
                  </a:lnTo>
                  <a:lnTo>
                    <a:pt x="183172" y="8966"/>
                  </a:lnTo>
                  <a:lnTo>
                    <a:pt x="183273" y="9410"/>
                  </a:lnTo>
                  <a:lnTo>
                    <a:pt x="186067" y="9410"/>
                  </a:lnTo>
                  <a:lnTo>
                    <a:pt x="182537" y="5715"/>
                  </a:lnTo>
                  <a:lnTo>
                    <a:pt x="179984" y="5715"/>
                  </a:lnTo>
                  <a:lnTo>
                    <a:pt x="176123" y="10642"/>
                  </a:lnTo>
                  <a:lnTo>
                    <a:pt x="176542" y="11531"/>
                  </a:lnTo>
                  <a:lnTo>
                    <a:pt x="181330" y="13411"/>
                  </a:lnTo>
                  <a:lnTo>
                    <a:pt x="181838" y="13512"/>
                  </a:lnTo>
                  <a:lnTo>
                    <a:pt x="182626" y="13766"/>
                  </a:lnTo>
                  <a:lnTo>
                    <a:pt x="182930" y="13957"/>
                  </a:lnTo>
                  <a:lnTo>
                    <a:pt x="183337" y="14452"/>
                  </a:lnTo>
                  <a:lnTo>
                    <a:pt x="183426" y="15621"/>
                  </a:lnTo>
                  <a:lnTo>
                    <a:pt x="183299" y="15913"/>
                  </a:lnTo>
                  <a:lnTo>
                    <a:pt x="183019" y="16332"/>
                  </a:lnTo>
                  <a:lnTo>
                    <a:pt x="182765" y="16522"/>
                  </a:lnTo>
                  <a:lnTo>
                    <a:pt x="182118" y="16802"/>
                  </a:lnTo>
                  <a:lnTo>
                    <a:pt x="181724" y="16865"/>
                  </a:lnTo>
                  <a:lnTo>
                    <a:pt x="180695" y="16865"/>
                  </a:lnTo>
                  <a:lnTo>
                    <a:pt x="178650" y="14935"/>
                  </a:lnTo>
                  <a:lnTo>
                    <a:pt x="175717" y="14935"/>
                  </a:lnTo>
                  <a:lnTo>
                    <a:pt x="180035" y="19164"/>
                  </a:lnTo>
                  <a:lnTo>
                    <a:pt x="182308" y="19164"/>
                  </a:lnTo>
                  <a:lnTo>
                    <a:pt x="183248" y="18986"/>
                  </a:lnTo>
                  <a:lnTo>
                    <a:pt x="184746" y="18351"/>
                  </a:lnTo>
                  <a:lnTo>
                    <a:pt x="185343" y="17881"/>
                  </a:lnTo>
                  <a:lnTo>
                    <a:pt x="186042" y="16865"/>
                  </a:lnTo>
                  <a:lnTo>
                    <a:pt x="186232" y="16522"/>
                  </a:lnTo>
                  <a:lnTo>
                    <a:pt x="186321" y="16192"/>
                  </a:lnTo>
                  <a:close/>
                </a:path>
                <a:path w="339089" h="72389">
                  <a:moveTo>
                    <a:pt x="203403" y="5715"/>
                  </a:moveTo>
                  <a:lnTo>
                    <a:pt x="202603" y="5715"/>
                  </a:lnTo>
                  <a:lnTo>
                    <a:pt x="201866" y="5816"/>
                  </a:lnTo>
                  <a:lnTo>
                    <a:pt x="198323" y="8293"/>
                  </a:lnTo>
                  <a:lnTo>
                    <a:pt x="198069" y="6007"/>
                  </a:lnTo>
                  <a:lnTo>
                    <a:pt x="195453" y="6007"/>
                  </a:lnTo>
                  <a:lnTo>
                    <a:pt x="195453" y="18872"/>
                  </a:lnTo>
                  <a:lnTo>
                    <a:pt x="198386" y="18872"/>
                  </a:lnTo>
                  <a:lnTo>
                    <a:pt x="198488" y="11023"/>
                  </a:lnTo>
                  <a:lnTo>
                    <a:pt x="198843" y="10134"/>
                  </a:lnTo>
                  <a:lnTo>
                    <a:pt x="201307" y="8801"/>
                  </a:lnTo>
                  <a:lnTo>
                    <a:pt x="203403" y="8801"/>
                  </a:lnTo>
                  <a:lnTo>
                    <a:pt x="203403" y="8293"/>
                  </a:lnTo>
                  <a:lnTo>
                    <a:pt x="203403" y="5715"/>
                  </a:lnTo>
                  <a:close/>
                </a:path>
                <a:path w="339089" h="72389">
                  <a:moveTo>
                    <a:pt x="213969" y="2006"/>
                  </a:moveTo>
                  <a:lnTo>
                    <a:pt x="212572" y="0"/>
                  </a:lnTo>
                  <a:lnTo>
                    <a:pt x="207975" y="3327"/>
                  </a:lnTo>
                  <a:lnTo>
                    <a:pt x="209080" y="4965"/>
                  </a:lnTo>
                  <a:lnTo>
                    <a:pt x="213969" y="2006"/>
                  </a:lnTo>
                  <a:close/>
                </a:path>
                <a:path w="339089" h="72389">
                  <a:moveTo>
                    <a:pt x="216979" y="13144"/>
                  </a:moveTo>
                  <a:lnTo>
                    <a:pt x="216890" y="10261"/>
                  </a:lnTo>
                  <a:lnTo>
                    <a:pt x="216789" y="9766"/>
                  </a:lnTo>
                  <a:lnTo>
                    <a:pt x="215976" y="8115"/>
                  </a:lnTo>
                  <a:lnTo>
                    <a:pt x="215861" y="7861"/>
                  </a:lnTo>
                  <a:lnTo>
                    <a:pt x="215188" y="7099"/>
                  </a:lnTo>
                  <a:lnTo>
                    <a:pt x="214096" y="6413"/>
                  </a:lnTo>
                  <a:lnTo>
                    <a:pt x="214096" y="11264"/>
                  </a:lnTo>
                  <a:lnTo>
                    <a:pt x="207911" y="11264"/>
                  </a:lnTo>
                  <a:lnTo>
                    <a:pt x="210527" y="8115"/>
                  </a:lnTo>
                  <a:lnTo>
                    <a:pt x="211963" y="8115"/>
                  </a:lnTo>
                  <a:lnTo>
                    <a:pt x="212661" y="8394"/>
                  </a:lnTo>
                  <a:lnTo>
                    <a:pt x="213779" y="9486"/>
                  </a:lnTo>
                  <a:lnTo>
                    <a:pt x="213969" y="9994"/>
                  </a:lnTo>
                  <a:lnTo>
                    <a:pt x="214096" y="11264"/>
                  </a:lnTo>
                  <a:lnTo>
                    <a:pt x="214096" y="6413"/>
                  </a:lnTo>
                  <a:lnTo>
                    <a:pt x="213448" y="5994"/>
                  </a:lnTo>
                  <a:lnTo>
                    <a:pt x="212394" y="5715"/>
                  </a:lnTo>
                  <a:lnTo>
                    <a:pt x="209905" y="5715"/>
                  </a:lnTo>
                  <a:lnTo>
                    <a:pt x="205117" y="14351"/>
                  </a:lnTo>
                  <a:lnTo>
                    <a:pt x="205270" y="14998"/>
                  </a:lnTo>
                  <a:lnTo>
                    <a:pt x="206298" y="17005"/>
                  </a:lnTo>
                  <a:lnTo>
                    <a:pt x="207022" y="17780"/>
                  </a:lnTo>
                  <a:lnTo>
                    <a:pt x="208838" y="18884"/>
                  </a:lnTo>
                  <a:lnTo>
                    <a:pt x="209905" y="19164"/>
                  </a:lnTo>
                  <a:lnTo>
                    <a:pt x="212064" y="19164"/>
                  </a:lnTo>
                  <a:lnTo>
                    <a:pt x="216687" y="15278"/>
                  </a:lnTo>
                  <a:lnTo>
                    <a:pt x="213702" y="15278"/>
                  </a:lnTo>
                  <a:lnTo>
                    <a:pt x="213499" y="15735"/>
                  </a:lnTo>
                  <a:lnTo>
                    <a:pt x="213207" y="16090"/>
                  </a:lnTo>
                  <a:lnTo>
                    <a:pt x="212394" y="16611"/>
                  </a:lnTo>
                  <a:lnTo>
                    <a:pt x="211823" y="16751"/>
                  </a:lnTo>
                  <a:lnTo>
                    <a:pt x="210451" y="16751"/>
                  </a:lnTo>
                  <a:lnTo>
                    <a:pt x="207911" y="13144"/>
                  </a:lnTo>
                  <a:lnTo>
                    <a:pt x="216979" y="13144"/>
                  </a:lnTo>
                  <a:close/>
                </a:path>
                <a:path w="339089" h="72389">
                  <a:moveTo>
                    <a:pt x="229793" y="16192"/>
                  </a:moveTo>
                  <a:lnTo>
                    <a:pt x="229692" y="13411"/>
                  </a:lnTo>
                  <a:lnTo>
                    <a:pt x="229362" y="12954"/>
                  </a:lnTo>
                  <a:lnTo>
                    <a:pt x="229031" y="12433"/>
                  </a:lnTo>
                  <a:lnTo>
                    <a:pt x="228498" y="12039"/>
                  </a:lnTo>
                  <a:lnTo>
                    <a:pt x="227076" y="11518"/>
                  </a:lnTo>
                  <a:lnTo>
                    <a:pt x="226174" y="11315"/>
                  </a:lnTo>
                  <a:lnTo>
                    <a:pt x="224358" y="11074"/>
                  </a:lnTo>
                  <a:lnTo>
                    <a:pt x="223812" y="10947"/>
                  </a:lnTo>
                  <a:lnTo>
                    <a:pt x="223037" y="10604"/>
                  </a:lnTo>
                  <a:lnTo>
                    <a:pt x="222758" y="10401"/>
                  </a:lnTo>
                  <a:lnTo>
                    <a:pt x="222453" y="9944"/>
                  </a:lnTo>
                  <a:lnTo>
                    <a:pt x="222542" y="8623"/>
                  </a:lnTo>
                  <a:lnTo>
                    <a:pt x="223253" y="8140"/>
                  </a:lnTo>
                  <a:lnTo>
                    <a:pt x="223774" y="8013"/>
                  </a:lnTo>
                  <a:lnTo>
                    <a:pt x="225107" y="8013"/>
                  </a:lnTo>
                  <a:lnTo>
                    <a:pt x="225628" y="8140"/>
                  </a:lnTo>
                  <a:lnTo>
                    <a:pt x="226415" y="8623"/>
                  </a:lnTo>
                  <a:lnTo>
                    <a:pt x="226656" y="8966"/>
                  </a:lnTo>
                  <a:lnTo>
                    <a:pt x="226745" y="9410"/>
                  </a:lnTo>
                  <a:lnTo>
                    <a:pt x="229539" y="9410"/>
                  </a:lnTo>
                  <a:lnTo>
                    <a:pt x="226021" y="5715"/>
                  </a:lnTo>
                  <a:lnTo>
                    <a:pt x="223456" y="5715"/>
                  </a:lnTo>
                  <a:lnTo>
                    <a:pt x="219595" y="10642"/>
                  </a:lnTo>
                  <a:lnTo>
                    <a:pt x="220014" y="11531"/>
                  </a:lnTo>
                  <a:lnTo>
                    <a:pt x="224815" y="13411"/>
                  </a:lnTo>
                  <a:lnTo>
                    <a:pt x="225310" y="13512"/>
                  </a:lnTo>
                  <a:lnTo>
                    <a:pt x="226110" y="13766"/>
                  </a:lnTo>
                  <a:lnTo>
                    <a:pt x="226415" y="13957"/>
                  </a:lnTo>
                  <a:lnTo>
                    <a:pt x="226822" y="14452"/>
                  </a:lnTo>
                  <a:lnTo>
                    <a:pt x="226898" y="15621"/>
                  </a:lnTo>
                  <a:lnTo>
                    <a:pt x="226771" y="15913"/>
                  </a:lnTo>
                  <a:lnTo>
                    <a:pt x="226491" y="16332"/>
                  </a:lnTo>
                  <a:lnTo>
                    <a:pt x="226250" y="16522"/>
                  </a:lnTo>
                  <a:lnTo>
                    <a:pt x="225590" y="16802"/>
                  </a:lnTo>
                  <a:lnTo>
                    <a:pt x="225196" y="16865"/>
                  </a:lnTo>
                  <a:lnTo>
                    <a:pt x="224167" y="16865"/>
                  </a:lnTo>
                  <a:lnTo>
                    <a:pt x="222135" y="14935"/>
                  </a:lnTo>
                  <a:lnTo>
                    <a:pt x="219202" y="14935"/>
                  </a:lnTo>
                  <a:lnTo>
                    <a:pt x="223507" y="19164"/>
                  </a:lnTo>
                  <a:lnTo>
                    <a:pt x="225793" y="19164"/>
                  </a:lnTo>
                  <a:lnTo>
                    <a:pt x="226720" y="18986"/>
                  </a:lnTo>
                  <a:lnTo>
                    <a:pt x="228231" y="18351"/>
                  </a:lnTo>
                  <a:lnTo>
                    <a:pt x="228815" y="17881"/>
                  </a:lnTo>
                  <a:lnTo>
                    <a:pt x="229514" y="16865"/>
                  </a:lnTo>
                  <a:lnTo>
                    <a:pt x="229704" y="16522"/>
                  </a:lnTo>
                  <a:lnTo>
                    <a:pt x="229793" y="16192"/>
                  </a:lnTo>
                  <a:close/>
                </a:path>
                <a:path w="339089" h="72389">
                  <a:moveTo>
                    <a:pt x="244386" y="6007"/>
                  </a:moveTo>
                  <a:lnTo>
                    <a:pt x="241452" y="6007"/>
                  </a:lnTo>
                  <a:lnTo>
                    <a:pt x="241452" y="14224"/>
                  </a:lnTo>
                  <a:lnTo>
                    <a:pt x="241312" y="14808"/>
                  </a:lnTo>
                  <a:lnTo>
                    <a:pt x="240779" y="15748"/>
                  </a:lnTo>
                  <a:lnTo>
                    <a:pt x="240423" y="16103"/>
                  </a:lnTo>
                  <a:lnTo>
                    <a:pt x="239547" y="16586"/>
                  </a:lnTo>
                  <a:lnTo>
                    <a:pt x="239052" y="16700"/>
                  </a:lnTo>
                  <a:lnTo>
                    <a:pt x="237667" y="16700"/>
                  </a:lnTo>
                  <a:lnTo>
                    <a:pt x="236994" y="16459"/>
                  </a:lnTo>
                  <a:lnTo>
                    <a:pt x="236042" y="15519"/>
                  </a:lnTo>
                  <a:lnTo>
                    <a:pt x="235800" y="14808"/>
                  </a:lnTo>
                  <a:lnTo>
                    <a:pt x="235800" y="6007"/>
                  </a:lnTo>
                  <a:lnTo>
                    <a:pt x="232867" y="6007"/>
                  </a:lnTo>
                  <a:lnTo>
                    <a:pt x="236613" y="19164"/>
                  </a:lnTo>
                  <a:lnTo>
                    <a:pt x="238556" y="19164"/>
                  </a:lnTo>
                  <a:lnTo>
                    <a:pt x="239369" y="18973"/>
                  </a:lnTo>
                  <a:lnTo>
                    <a:pt x="240741" y="18173"/>
                  </a:lnTo>
                  <a:lnTo>
                    <a:pt x="241249" y="17614"/>
                  </a:lnTo>
                  <a:lnTo>
                    <a:pt x="241579" y="16916"/>
                  </a:lnTo>
                  <a:lnTo>
                    <a:pt x="241795" y="18872"/>
                  </a:lnTo>
                  <a:lnTo>
                    <a:pt x="244386" y="18872"/>
                  </a:lnTo>
                  <a:lnTo>
                    <a:pt x="244386" y="16916"/>
                  </a:lnTo>
                  <a:lnTo>
                    <a:pt x="244386" y="16700"/>
                  </a:lnTo>
                  <a:lnTo>
                    <a:pt x="244386" y="6007"/>
                  </a:lnTo>
                  <a:close/>
                </a:path>
                <a:path w="339089" h="72389">
                  <a:moveTo>
                    <a:pt x="250748" y="1270"/>
                  </a:moveTo>
                  <a:lnTo>
                    <a:pt x="247815" y="1270"/>
                  </a:lnTo>
                  <a:lnTo>
                    <a:pt x="247815" y="18872"/>
                  </a:lnTo>
                  <a:lnTo>
                    <a:pt x="250748" y="18872"/>
                  </a:lnTo>
                  <a:lnTo>
                    <a:pt x="250748" y="1270"/>
                  </a:lnTo>
                  <a:close/>
                </a:path>
                <a:path w="339089" h="72389">
                  <a:moveTo>
                    <a:pt x="261937" y="16383"/>
                  </a:moveTo>
                  <a:lnTo>
                    <a:pt x="259600" y="16383"/>
                  </a:lnTo>
                  <a:lnTo>
                    <a:pt x="259143" y="16268"/>
                  </a:lnTo>
                  <a:lnTo>
                    <a:pt x="258622" y="15786"/>
                  </a:lnTo>
                  <a:lnTo>
                    <a:pt x="258495" y="8458"/>
                  </a:lnTo>
                  <a:lnTo>
                    <a:pt x="261886" y="8458"/>
                  </a:lnTo>
                  <a:lnTo>
                    <a:pt x="261886" y="6007"/>
                  </a:lnTo>
                  <a:lnTo>
                    <a:pt x="258495" y="6007"/>
                  </a:lnTo>
                  <a:lnTo>
                    <a:pt x="258495" y="2540"/>
                  </a:lnTo>
                  <a:lnTo>
                    <a:pt x="255905" y="2540"/>
                  </a:lnTo>
                  <a:lnTo>
                    <a:pt x="255562" y="6007"/>
                  </a:lnTo>
                  <a:lnTo>
                    <a:pt x="253339" y="6007"/>
                  </a:lnTo>
                  <a:lnTo>
                    <a:pt x="253339" y="8458"/>
                  </a:lnTo>
                  <a:lnTo>
                    <a:pt x="255562" y="8458"/>
                  </a:lnTo>
                  <a:lnTo>
                    <a:pt x="255663" y="16268"/>
                  </a:lnTo>
                  <a:lnTo>
                    <a:pt x="255727" y="16586"/>
                  </a:lnTo>
                  <a:lnTo>
                    <a:pt x="256387" y="17792"/>
                  </a:lnTo>
                  <a:lnTo>
                    <a:pt x="256857" y="18224"/>
                  </a:lnTo>
                  <a:lnTo>
                    <a:pt x="258089" y="18745"/>
                  </a:lnTo>
                  <a:lnTo>
                    <a:pt x="258813" y="18872"/>
                  </a:lnTo>
                  <a:lnTo>
                    <a:pt x="261937" y="18872"/>
                  </a:lnTo>
                  <a:lnTo>
                    <a:pt x="261937" y="16383"/>
                  </a:lnTo>
                  <a:close/>
                </a:path>
                <a:path w="339089" h="72389">
                  <a:moveTo>
                    <a:pt x="275691" y="13195"/>
                  </a:moveTo>
                  <a:lnTo>
                    <a:pt x="275590" y="9245"/>
                  </a:lnTo>
                  <a:lnTo>
                    <a:pt x="275475" y="8750"/>
                  </a:lnTo>
                  <a:lnTo>
                    <a:pt x="275107" y="8115"/>
                  </a:lnTo>
                  <a:lnTo>
                    <a:pt x="274650" y="7289"/>
                  </a:lnTo>
                  <a:lnTo>
                    <a:pt x="274040" y="6718"/>
                  </a:lnTo>
                  <a:lnTo>
                    <a:pt x="273227" y="6337"/>
                  </a:lnTo>
                  <a:lnTo>
                    <a:pt x="272427" y="5918"/>
                  </a:lnTo>
                  <a:lnTo>
                    <a:pt x="271424" y="5715"/>
                  </a:lnTo>
                  <a:lnTo>
                    <a:pt x="269290" y="5715"/>
                  </a:lnTo>
                  <a:lnTo>
                    <a:pt x="264985" y="9804"/>
                  </a:lnTo>
                  <a:lnTo>
                    <a:pt x="267868" y="9804"/>
                  </a:lnTo>
                  <a:lnTo>
                    <a:pt x="267982" y="9245"/>
                  </a:lnTo>
                  <a:lnTo>
                    <a:pt x="268236" y="8826"/>
                  </a:lnTo>
                  <a:lnTo>
                    <a:pt x="268655" y="8559"/>
                  </a:lnTo>
                  <a:lnTo>
                    <a:pt x="269074" y="8255"/>
                  </a:lnTo>
                  <a:lnTo>
                    <a:pt x="269608" y="8115"/>
                  </a:lnTo>
                  <a:lnTo>
                    <a:pt x="270903" y="8115"/>
                  </a:lnTo>
                  <a:lnTo>
                    <a:pt x="271437" y="8255"/>
                  </a:lnTo>
                  <a:lnTo>
                    <a:pt x="272135" y="8712"/>
                  </a:lnTo>
                  <a:lnTo>
                    <a:pt x="272389" y="9055"/>
                  </a:lnTo>
                  <a:lnTo>
                    <a:pt x="272681" y="10007"/>
                  </a:lnTo>
                  <a:lnTo>
                    <a:pt x="272757" y="11315"/>
                  </a:lnTo>
                  <a:lnTo>
                    <a:pt x="272656" y="13195"/>
                  </a:lnTo>
                  <a:lnTo>
                    <a:pt x="269989" y="16840"/>
                  </a:lnTo>
                  <a:lnTo>
                    <a:pt x="269163" y="16840"/>
                  </a:lnTo>
                  <a:lnTo>
                    <a:pt x="268795" y="16751"/>
                  </a:lnTo>
                  <a:lnTo>
                    <a:pt x="268236" y="16471"/>
                  </a:lnTo>
                  <a:lnTo>
                    <a:pt x="268008" y="16268"/>
                  </a:lnTo>
                  <a:lnTo>
                    <a:pt x="267677" y="15735"/>
                  </a:lnTo>
                  <a:lnTo>
                    <a:pt x="267716" y="14274"/>
                  </a:lnTo>
                  <a:lnTo>
                    <a:pt x="268008" y="13817"/>
                  </a:lnTo>
                  <a:lnTo>
                    <a:pt x="268287" y="13589"/>
                  </a:lnTo>
                  <a:lnTo>
                    <a:pt x="268655" y="13449"/>
                  </a:lnTo>
                  <a:lnTo>
                    <a:pt x="269011" y="13284"/>
                  </a:lnTo>
                  <a:lnTo>
                    <a:pt x="269468" y="13195"/>
                  </a:lnTo>
                  <a:lnTo>
                    <a:pt x="272656" y="13195"/>
                  </a:lnTo>
                  <a:lnTo>
                    <a:pt x="272656" y="11315"/>
                  </a:lnTo>
                  <a:lnTo>
                    <a:pt x="268592" y="11315"/>
                  </a:lnTo>
                  <a:lnTo>
                    <a:pt x="267652" y="11480"/>
                  </a:lnTo>
                  <a:lnTo>
                    <a:pt x="266103" y="12128"/>
                  </a:lnTo>
                  <a:lnTo>
                    <a:pt x="265518" y="12585"/>
                  </a:lnTo>
                  <a:lnTo>
                    <a:pt x="264718" y="13766"/>
                  </a:lnTo>
                  <a:lnTo>
                    <a:pt x="264566" y="14274"/>
                  </a:lnTo>
                  <a:lnTo>
                    <a:pt x="264566" y="16141"/>
                  </a:lnTo>
                  <a:lnTo>
                    <a:pt x="267944" y="19164"/>
                  </a:lnTo>
                  <a:lnTo>
                    <a:pt x="269405" y="19164"/>
                  </a:lnTo>
                  <a:lnTo>
                    <a:pt x="272884" y="16891"/>
                  </a:lnTo>
                  <a:lnTo>
                    <a:pt x="273177" y="18872"/>
                  </a:lnTo>
                  <a:lnTo>
                    <a:pt x="275691" y="18872"/>
                  </a:lnTo>
                  <a:lnTo>
                    <a:pt x="275691" y="16891"/>
                  </a:lnTo>
                  <a:lnTo>
                    <a:pt x="275691" y="13195"/>
                  </a:lnTo>
                  <a:close/>
                </a:path>
                <a:path w="339089" h="72389">
                  <a:moveTo>
                    <a:pt x="286727" y="16383"/>
                  </a:moveTo>
                  <a:lnTo>
                    <a:pt x="284378" y="16383"/>
                  </a:lnTo>
                  <a:lnTo>
                    <a:pt x="283921" y="16268"/>
                  </a:lnTo>
                  <a:lnTo>
                    <a:pt x="283400" y="15786"/>
                  </a:lnTo>
                  <a:lnTo>
                    <a:pt x="283273" y="8458"/>
                  </a:lnTo>
                  <a:lnTo>
                    <a:pt x="286677" y="8458"/>
                  </a:lnTo>
                  <a:lnTo>
                    <a:pt x="286677" y="6007"/>
                  </a:lnTo>
                  <a:lnTo>
                    <a:pt x="283273" y="6007"/>
                  </a:lnTo>
                  <a:lnTo>
                    <a:pt x="283273" y="2540"/>
                  </a:lnTo>
                  <a:lnTo>
                    <a:pt x="280682" y="2540"/>
                  </a:lnTo>
                  <a:lnTo>
                    <a:pt x="280339" y="6007"/>
                  </a:lnTo>
                  <a:lnTo>
                    <a:pt x="278117" y="6007"/>
                  </a:lnTo>
                  <a:lnTo>
                    <a:pt x="278117" y="8458"/>
                  </a:lnTo>
                  <a:lnTo>
                    <a:pt x="280339" y="8458"/>
                  </a:lnTo>
                  <a:lnTo>
                    <a:pt x="280441" y="16268"/>
                  </a:lnTo>
                  <a:lnTo>
                    <a:pt x="280504" y="16586"/>
                  </a:lnTo>
                  <a:lnTo>
                    <a:pt x="281178" y="17792"/>
                  </a:lnTo>
                  <a:lnTo>
                    <a:pt x="281647" y="18224"/>
                  </a:lnTo>
                  <a:lnTo>
                    <a:pt x="282867" y="18745"/>
                  </a:lnTo>
                  <a:lnTo>
                    <a:pt x="283591" y="18872"/>
                  </a:lnTo>
                  <a:lnTo>
                    <a:pt x="286727" y="18872"/>
                  </a:lnTo>
                  <a:lnTo>
                    <a:pt x="286727" y="16383"/>
                  </a:lnTo>
                  <a:close/>
                </a:path>
                <a:path w="339089" h="72389">
                  <a:moveTo>
                    <a:pt x="299554" y="16192"/>
                  </a:moveTo>
                  <a:lnTo>
                    <a:pt x="294119" y="11074"/>
                  </a:lnTo>
                  <a:lnTo>
                    <a:pt x="293573" y="10947"/>
                  </a:lnTo>
                  <a:lnTo>
                    <a:pt x="292798" y="10604"/>
                  </a:lnTo>
                  <a:lnTo>
                    <a:pt x="292519" y="10401"/>
                  </a:lnTo>
                  <a:lnTo>
                    <a:pt x="292214" y="9944"/>
                  </a:lnTo>
                  <a:lnTo>
                    <a:pt x="292303" y="8623"/>
                  </a:lnTo>
                  <a:lnTo>
                    <a:pt x="293014" y="8140"/>
                  </a:lnTo>
                  <a:lnTo>
                    <a:pt x="293535" y="8013"/>
                  </a:lnTo>
                  <a:lnTo>
                    <a:pt x="294868" y="8013"/>
                  </a:lnTo>
                  <a:lnTo>
                    <a:pt x="295389" y="8140"/>
                  </a:lnTo>
                  <a:lnTo>
                    <a:pt x="296176" y="8623"/>
                  </a:lnTo>
                  <a:lnTo>
                    <a:pt x="296418" y="8966"/>
                  </a:lnTo>
                  <a:lnTo>
                    <a:pt x="296506" y="9410"/>
                  </a:lnTo>
                  <a:lnTo>
                    <a:pt x="299300" y="9410"/>
                  </a:lnTo>
                  <a:lnTo>
                    <a:pt x="295783" y="5715"/>
                  </a:lnTo>
                  <a:lnTo>
                    <a:pt x="293217" y="5715"/>
                  </a:lnTo>
                  <a:lnTo>
                    <a:pt x="289356" y="10642"/>
                  </a:lnTo>
                  <a:lnTo>
                    <a:pt x="289775" y="11531"/>
                  </a:lnTo>
                  <a:lnTo>
                    <a:pt x="294576" y="13411"/>
                  </a:lnTo>
                  <a:lnTo>
                    <a:pt x="295071" y="13512"/>
                  </a:lnTo>
                  <a:lnTo>
                    <a:pt x="295871" y="13766"/>
                  </a:lnTo>
                  <a:lnTo>
                    <a:pt x="296176" y="13957"/>
                  </a:lnTo>
                  <a:lnTo>
                    <a:pt x="296583" y="14452"/>
                  </a:lnTo>
                  <a:lnTo>
                    <a:pt x="296659" y="15621"/>
                  </a:lnTo>
                  <a:lnTo>
                    <a:pt x="296532" y="15913"/>
                  </a:lnTo>
                  <a:lnTo>
                    <a:pt x="296252" y="16332"/>
                  </a:lnTo>
                  <a:lnTo>
                    <a:pt x="296011" y="16522"/>
                  </a:lnTo>
                  <a:lnTo>
                    <a:pt x="295351" y="16802"/>
                  </a:lnTo>
                  <a:lnTo>
                    <a:pt x="294957" y="16865"/>
                  </a:lnTo>
                  <a:lnTo>
                    <a:pt x="293928" y="16865"/>
                  </a:lnTo>
                  <a:lnTo>
                    <a:pt x="291896" y="14935"/>
                  </a:lnTo>
                  <a:lnTo>
                    <a:pt x="288963" y="14935"/>
                  </a:lnTo>
                  <a:lnTo>
                    <a:pt x="293268" y="19164"/>
                  </a:lnTo>
                  <a:lnTo>
                    <a:pt x="295554" y="19164"/>
                  </a:lnTo>
                  <a:lnTo>
                    <a:pt x="296481" y="18986"/>
                  </a:lnTo>
                  <a:lnTo>
                    <a:pt x="297992" y="18351"/>
                  </a:lnTo>
                  <a:lnTo>
                    <a:pt x="298577" y="17881"/>
                  </a:lnTo>
                  <a:lnTo>
                    <a:pt x="299275" y="16865"/>
                  </a:lnTo>
                  <a:lnTo>
                    <a:pt x="299466" y="16522"/>
                  </a:lnTo>
                  <a:lnTo>
                    <a:pt x="299554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91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95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49466" y="2311"/>
                  </a:lnTo>
                  <a:lnTo>
                    <a:pt x="49466" y="8115"/>
                  </a:lnTo>
                  <a:lnTo>
                    <a:pt x="49237" y="8750"/>
                  </a:lnTo>
                  <a:lnTo>
                    <a:pt x="48234" y="9829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34" y="4419"/>
                  </a:lnTo>
                  <a:lnTo>
                    <a:pt x="48729" y="4965"/>
                  </a:lnTo>
                  <a:lnTo>
                    <a:pt x="49237" y="5486"/>
                  </a:lnTo>
                  <a:lnTo>
                    <a:pt x="49453" y="6108"/>
                  </a:lnTo>
                  <a:lnTo>
                    <a:pt x="49466" y="8115"/>
                  </a:lnTo>
                  <a:lnTo>
                    <a:pt x="49466" y="2311"/>
                  </a:lnTo>
                  <a:lnTo>
                    <a:pt x="48869" y="1993"/>
                  </a:lnTo>
                  <a:lnTo>
                    <a:pt x="47726" y="1765"/>
                  </a:lnTo>
                  <a:lnTo>
                    <a:pt x="40246" y="1765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96"/>
                  </a:lnTo>
                  <a:lnTo>
                    <a:pt x="47752" y="12496"/>
                  </a:lnTo>
                  <a:lnTo>
                    <a:pt x="48920" y="12242"/>
                  </a:lnTo>
                  <a:lnTo>
                    <a:pt x="50723" y="11264"/>
                  </a:lnTo>
                  <a:lnTo>
                    <a:pt x="51396" y="10629"/>
                  </a:lnTo>
                  <a:lnTo>
                    <a:pt x="51676" y="10096"/>
                  </a:lnTo>
                  <a:lnTo>
                    <a:pt x="52260" y="9017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47" y="7289"/>
                  </a:lnTo>
                  <a:lnTo>
                    <a:pt x="63538" y="6718"/>
                  </a:lnTo>
                  <a:lnTo>
                    <a:pt x="62725" y="6337"/>
                  </a:lnTo>
                  <a:lnTo>
                    <a:pt x="61925" y="5918"/>
                  </a:ln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105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93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13" y="14274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16" y="12585"/>
                  </a:lnTo>
                  <a:lnTo>
                    <a:pt x="54216" y="13766"/>
                  </a:lnTo>
                  <a:lnTo>
                    <a:pt x="54140" y="16471"/>
                  </a:lnTo>
                  <a:lnTo>
                    <a:pt x="54317" y="16891"/>
                  </a:lnTo>
                  <a:lnTo>
                    <a:pt x="54800" y="17792"/>
                  </a:lnTo>
                  <a:lnTo>
                    <a:pt x="55295" y="18275"/>
                  </a:lnTo>
                  <a:lnTo>
                    <a:pt x="56616" y="18986"/>
                  </a:lnTo>
                  <a:lnTo>
                    <a:pt x="57442" y="19164"/>
                  </a:lnTo>
                  <a:lnTo>
                    <a:pt x="58902" y="19164"/>
                  </a:lnTo>
                  <a:lnTo>
                    <a:pt x="62382" y="16891"/>
                  </a:lnTo>
                  <a:lnTo>
                    <a:pt x="62674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47"/>
                  </a:lnTo>
                  <a:lnTo>
                    <a:pt x="71767" y="10604"/>
                  </a:lnTo>
                  <a:lnTo>
                    <a:pt x="71488" y="10401"/>
                  </a:lnTo>
                  <a:lnTo>
                    <a:pt x="71183" y="9944"/>
                  </a:lnTo>
                  <a:lnTo>
                    <a:pt x="71272" y="8623"/>
                  </a:lnTo>
                  <a:lnTo>
                    <a:pt x="71983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87" y="8966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53"/>
                  </a:lnTo>
                  <a:lnTo>
                    <a:pt x="75920" y="6045"/>
                  </a:lnTo>
                  <a:lnTo>
                    <a:pt x="74752" y="5715"/>
                  </a:lnTo>
                  <a:lnTo>
                    <a:pt x="72186" y="5715"/>
                  </a:lnTo>
                  <a:lnTo>
                    <a:pt x="71297" y="5880"/>
                  </a:lnTo>
                  <a:lnTo>
                    <a:pt x="70548" y="6210"/>
                  </a:lnTo>
                  <a:lnTo>
                    <a:pt x="69786" y="6515"/>
                  </a:lnTo>
                  <a:lnTo>
                    <a:pt x="69215" y="6959"/>
                  </a:lnTo>
                  <a:lnTo>
                    <a:pt x="68414" y="8102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45" y="13411"/>
                  </a:lnTo>
                  <a:lnTo>
                    <a:pt x="74041" y="13512"/>
                  </a:lnTo>
                  <a:lnTo>
                    <a:pt x="74841" y="13766"/>
                  </a:lnTo>
                  <a:lnTo>
                    <a:pt x="75133" y="13957"/>
                  </a:lnTo>
                  <a:lnTo>
                    <a:pt x="75539" y="14452"/>
                  </a:lnTo>
                  <a:lnTo>
                    <a:pt x="75628" y="15621"/>
                  </a:lnTo>
                  <a:lnTo>
                    <a:pt x="75514" y="15913"/>
                  </a:lnTo>
                  <a:lnTo>
                    <a:pt x="75222" y="16332"/>
                  </a:lnTo>
                  <a:lnTo>
                    <a:pt x="74980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66" y="14935"/>
                  </a:lnTo>
                  <a:lnTo>
                    <a:pt x="67932" y="14935"/>
                  </a:lnTo>
                  <a:lnTo>
                    <a:pt x="72237" y="19164"/>
                  </a:lnTo>
                  <a:lnTo>
                    <a:pt x="74523" y="19164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47"/>
                  </a:lnTo>
                  <a:lnTo>
                    <a:pt x="84747" y="10604"/>
                  </a:lnTo>
                  <a:lnTo>
                    <a:pt x="84480" y="10401"/>
                  </a:lnTo>
                  <a:lnTo>
                    <a:pt x="84162" y="9944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50" y="8140"/>
                  </a:lnTo>
                  <a:lnTo>
                    <a:pt x="88125" y="8623"/>
                  </a:lnTo>
                  <a:lnTo>
                    <a:pt x="88366" y="8966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91147" y="8623"/>
                  </a:lnTo>
                  <a:lnTo>
                    <a:pt x="91033" y="8140"/>
                  </a:lnTo>
                  <a:lnTo>
                    <a:pt x="90957" y="8013"/>
                  </a:lnTo>
                  <a:lnTo>
                    <a:pt x="90589" y="7353"/>
                  </a:lnTo>
                  <a:lnTo>
                    <a:pt x="88912" y="6045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18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33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52"/>
                  </a:lnTo>
                  <a:lnTo>
                    <a:pt x="88607" y="15621"/>
                  </a:lnTo>
                  <a:lnTo>
                    <a:pt x="88493" y="15913"/>
                  </a:lnTo>
                  <a:lnTo>
                    <a:pt x="88214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18" y="16865"/>
                  </a:lnTo>
                  <a:lnTo>
                    <a:pt x="85890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29" y="19164"/>
                  </a:lnTo>
                  <a:lnTo>
                    <a:pt x="87503" y="19164"/>
                  </a:lnTo>
                  <a:lnTo>
                    <a:pt x="91427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6019" y="10261"/>
                  </a:lnTo>
                  <a:lnTo>
                    <a:pt x="105918" y="9766"/>
                  </a:lnTo>
                  <a:lnTo>
                    <a:pt x="105435" y="8826"/>
                  </a:lnTo>
                  <a:lnTo>
                    <a:pt x="105105" y="8115"/>
                  </a:lnTo>
                  <a:lnTo>
                    <a:pt x="104990" y="7861"/>
                  </a:lnTo>
                  <a:lnTo>
                    <a:pt x="104317" y="7099"/>
                  </a:lnTo>
                  <a:lnTo>
                    <a:pt x="103212" y="6400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00"/>
                  </a:lnTo>
                  <a:lnTo>
                    <a:pt x="102577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31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51"/>
                  </a:lnTo>
                  <a:lnTo>
                    <a:pt x="99568" y="16751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93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34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93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27"/>
                  </a:moveTo>
                  <a:lnTo>
                    <a:pt x="128981" y="0"/>
                  </a:lnTo>
                  <a:lnTo>
                    <a:pt x="127584" y="2006"/>
                  </a:lnTo>
                  <a:lnTo>
                    <a:pt x="132473" y="4965"/>
                  </a:lnTo>
                  <a:lnTo>
                    <a:pt x="133578" y="3327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28" y="7289"/>
                  </a:lnTo>
                  <a:lnTo>
                    <a:pt x="134518" y="6718"/>
                  </a:lnTo>
                  <a:lnTo>
                    <a:pt x="133692" y="6337"/>
                  </a:lnTo>
                  <a:lnTo>
                    <a:pt x="132905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63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55" y="15735"/>
                  </a:lnTo>
                  <a:lnTo>
                    <a:pt x="128193" y="14274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89" y="13284"/>
                  </a:lnTo>
                  <a:lnTo>
                    <a:pt x="129946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30" y="11480"/>
                  </a:lnTo>
                  <a:lnTo>
                    <a:pt x="126580" y="12128"/>
                  </a:lnTo>
                  <a:lnTo>
                    <a:pt x="125984" y="12585"/>
                  </a:lnTo>
                  <a:lnTo>
                    <a:pt x="125196" y="13766"/>
                  </a:lnTo>
                  <a:lnTo>
                    <a:pt x="125120" y="16471"/>
                  </a:lnTo>
                  <a:lnTo>
                    <a:pt x="125298" y="16891"/>
                  </a:lnTo>
                  <a:lnTo>
                    <a:pt x="125780" y="17792"/>
                  </a:lnTo>
                  <a:lnTo>
                    <a:pt x="126276" y="18275"/>
                  </a:lnTo>
                  <a:lnTo>
                    <a:pt x="127596" y="18986"/>
                  </a:lnTo>
                  <a:lnTo>
                    <a:pt x="128422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54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65"/>
                  </a:moveTo>
                  <a:lnTo>
                    <a:pt x="152323" y="1765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65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8630" y="9245"/>
                  </a:lnTo>
                  <a:lnTo>
                    <a:pt x="168516" y="8750"/>
                  </a:lnTo>
                  <a:lnTo>
                    <a:pt x="168148" y="8115"/>
                  </a:lnTo>
                  <a:lnTo>
                    <a:pt x="167690" y="7289"/>
                  </a:lnTo>
                  <a:lnTo>
                    <a:pt x="167081" y="6718"/>
                  </a:lnTo>
                  <a:lnTo>
                    <a:pt x="166268" y="6337"/>
                  </a:lnTo>
                  <a:lnTo>
                    <a:pt x="165468" y="5918"/>
                  </a:ln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1696" y="8559"/>
                  </a:lnTo>
                  <a:lnTo>
                    <a:pt x="162115" y="8255"/>
                  </a:lnTo>
                  <a:lnTo>
                    <a:pt x="162648" y="8115"/>
                  </a:lnTo>
                  <a:lnTo>
                    <a:pt x="163944" y="8115"/>
                  </a:lnTo>
                  <a:lnTo>
                    <a:pt x="164477" y="8255"/>
                  </a:lnTo>
                  <a:lnTo>
                    <a:pt x="165176" y="8712"/>
                  </a:lnTo>
                  <a:lnTo>
                    <a:pt x="165430" y="9055"/>
                  </a:lnTo>
                  <a:lnTo>
                    <a:pt x="165722" y="10007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42" y="16840"/>
                  </a:lnTo>
                  <a:lnTo>
                    <a:pt x="162204" y="16840"/>
                  </a:lnTo>
                  <a:lnTo>
                    <a:pt x="161836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56" y="14274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1696" y="13449"/>
                  </a:lnTo>
                  <a:lnTo>
                    <a:pt x="162052" y="13284"/>
                  </a:lnTo>
                  <a:lnTo>
                    <a:pt x="162509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59" y="12585"/>
                  </a:lnTo>
                  <a:lnTo>
                    <a:pt x="157759" y="13766"/>
                  </a:lnTo>
                  <a:lnTo>
                    <a:pt x="157683" y="16471"/>
                  </a:lnTo>
                  <a:lnTo>
                    <a:pt x="157873" y="16891"/>
                  </a:lnTo>
                  <a:lnTo>
                    <a:pt x="158356" y="17792"/>
                  </a:lnTo>
                  <a:lnTo>
                    <a:pt x="158838" y="18275"/>
                  </a:lnTo>
                  <a:lnTo>
                    <a:pt x="160159" y="18986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42"/>
                  </a:lnTo>
                  <a:lnTo>
                    <a:pt x="182918" y="7797"/>
                  </a:lnTo>
                  <a:lnTo>
                    <a:pt x="180822" y="6134"/>
                  </a:lnTo>
                  <a:lnTo>
                    <a:pt x="179514" y="5715"/>
                  </a:lnTo>
                  <a:lnTo>
                    <a:pt x="176733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6733" y="19164"/>
                  </a:lnTo>
                  <a:lnTo>
                    <a:pt x="179501" y="19164"/>
                  </a:lnTo>
                  <a:lnTo>
                    <a:pt x="180797" y="18745"/>
                  </a:lnTo>
                  <a:lnTo>
                    <a:pt x="182918" y="17043"/>
                  </a:lnTo>
                  <a:lnTo>
                    <a:pt x="183134" y="16675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30" y="15341"/>
                  </a:lnTo>
                  <a:lnTo>
                    <a:pt x="179971" y="15989"/>
                  </a:lnTo>
                  <a:lnTo>
                    <a:pt x="179641" y="16243"/>
                  </a:lnTo>
                  <a:lnTo>
                    <a:pt x="178854" y="16586"/>
                  </a:lnTo>
                  <a:lnTo>
                    <a:pt x="178409" y="16675"/>
                  </a:lnTo>
                  <a:lnTo>
                    <a:pt x="177431" y="16675"/>
                  </a:lnTo>
                  <a:lnTo>
                    <a:pt x="174802" y="13830"/>
                  </a:lnTo>
                  <a:lnTo>
                    <a:pt x="174828" y="10795"/>
                  </a:lnTo>
                  <a:lnTo>
                    <a:pt x="175348" y="9537"/>
                  </a:lnTo>
                  <a:lnTo>
                    <a:pt x="175717" y="9055"/>
                  </a:lnTo>
                  <a:lnTo>
                    <a:pt x="176707" y="8394"/>
                  </a:lnTo>
                  <a:lnTo>
                    <a:pt x="177279" y="8242"/>
                  </a:lnTo>
                  <a:lnTo>
                    <a:pt x="178638" y="8242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75" y="16383"/>
                  </a:moveTo>
                  <a:lnTo>
                    <a:pt x="192125" y="16383"/>
                  </a:lnTo>
                  <a:lnTo>
                    <a:pt x="191668" y="16268"/>
                  </a:lnTo>
                  <a:lnTo>
                    <a:pt x="191147" y="15786"/>
                  </a:lnTo>
                  <a:lnTo>
                    <a:pt x="191020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68"/>
                  </a:lnTo>
                  <a:lnTo>
                    <a:pt x="188252" y="16586"/>
                  </a:lnTo>
                  <a:lnTo>
                    <a:pt x="188925" y="17792"/>
                  </a:lnTo>
                  <a:lnTo>
                    <a:pt x="189395" y="18224"/>
                  </a:lnTo>
                  <a:lnTo>
                    <a:pt x="190614" y="18745"/>
                  </a:lnTo>
                  <a:lnTo>
                    <a:pt x="191338" y="18872"/>
                  </a:lnTo>
                  <a:lnTo>
                    <a:pt x="194475" y="18872"/>
                  </a:lnTo>
                  <a:lnTo>
                    <a:pt x="194475" y="16383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200279" y="1270"/>
                  </a:lnTo>
                  <a:lnTo>
                    <a:pt x="199936" y="939"/>
                  </a:lnTo>
                  <a:lnTo>
                    <a:pt x="199491" y="787"/>
                  </a:lnTo>
                  <a:lnTo>
                    <a:pt x="198412" y="787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84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36" y="4064"/>
                  </a:lnTo>
                  <a:lnTo>
                    <a:pt x="200634" y="3390"/>
                  </a:lnTo>
                  <a:lnTo>
                    <a:pt x="200812" y="2984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85" y="10744"/>
                  </a:moveTo>
                  <a:lnTo>
                    <a:pt x="215607" y="9931"/>
                  </a:lnTo>
                  <a:lnTo>
                    <a:pt x="214718" y="8242"/>
                  </a:lnTo>
                  <a:lnTo>
                    <a:pt x="214553" y="7912"/>
                  </a:lnTo>
                  <a:lnTo>
                    <a:pt x="213829" y="7124"/>
                  </a:lnTo>
                  <a:lnTo>
                    <a:pt x="212775" y="6489"/>
                  </a:lnTo>
                  <a:lnTo>
                    <a:pt x="212775" y="13766"/>
                  </a:lnTo>
                  <a:lnTo>
                    <a:pt x="212712" y="14135"/>
                  </a:lnTo>
                  <a:lnTo>
                    <a:pt x="212178" y="15379"/>
                  </a:lnTo>
                  <a:lnTo>
                    <a:pt x="211797" y="15862"/>
                  </a:lnTo>
                  <a:lnTo>
                    <a:pt x="210845" y="16497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66"/>
                  </a:lnTo>
                  <a:lnTo>
                    <a:pt x="206616" y="10744"/>
                  </a:lnTo>
                  <a:lnTo>
                    <a:pt x="207162" y="9486"/>
                  </a:lnTo>
                  <a:lnTo>
                    <a:pt x="207543" y="9017"/>
                  </a:lnTo>
                  <a:lnTo>
                    <a:pt x="208508" y="8394"/>
                  </a:lnTo>
                  <a:lnTo>
                    <a:pt x="209054" y="8242"/>
                  </a:lnTo>
                  <a:lnTo>
                    <a:pt x="210312" y="8242"/>
                  </a:lnTo>
                  <a:lnTo>
                    <a:pt x="212775" y="13766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44"/>
                  </a:lnTo>
                  <a:lnTo>
                    <a:pt x="203568" y="14135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67"/>
                  </a:lnTo>
                  <a:lnTo>
                    <a:pt x="214528" y="16979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35"/>
                  </a:lnTo>
                  <a:lnTo>
                    <a:pt x="215785" y="10744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87" y="8737"/>
                  </a:lnTo>
                  <a:lnTo>
                    <a:pt x="229908" y="8191"/>
                  </a:lnTo>
                  <a:lnTo>
                    <a:pt x="229781" y="7950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3202" y="6337"/>
                  </a:lnTo>
                  <a:lnTo>
                    <a:pt x="222516" y="6718"/>
                  </a:lnTo>
                  <a:lnTo>
                    <a:pt x="221996" y="7264"/>
                  </a:lnTo>
                  <a:lnTo>
                    <a:pt x="221640" y="7950"/>
                  </a:lnTo>
                  <a:lnTo>
                    <a:pt x="221449" y="6007"/>
                  </a:lnTo>
                  <a:lnTo>
                    <a:pt x="218859" y="6007"/>
                  </a:lnTo>
                  <a:lnTo>
                    <a:pt x="218859" y="18872"/>
                  </a:lnTo>
                  <a:lnTo>
                    <a:pt x="221792" y="18872"/>
                  </a:lnTo>
                  <a:lnTo>
                    <a:pt x="221919" y="10109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45"/>
                  </a:lnTo>
                  <a:lnTo>
                    <a:pt x="227228" y="9436"/>
                  </a:lnTo>
                  <a:lnTo>
                    <a:pt x="227444" y="10109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910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67652" y="6502"/>
                  </a:lnTo>
                  <a:lnTo>
                    <a:pt x="67652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52" y="13766"/>
                  </a:lnTo>
                  <a:lnTo>
                    <a:pt x="67652" y="6502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45" y="10744"/>
                  </a:lnTo>
                  <a:lnTo>
                    <a:pt x="58445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50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21" y="9194"/>
                  </a:lnTo>
                  <a:lnTo>
                    <a:pt x="92544" y="8813"/>
                  </a:lnTo>
                  <a:lnTo>
                    <a:pt x="92278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67" y="7175"/>
                  </a:lnTo>
                  <a:lnTo>
                    <a:pt x="84035" y="7874"/>
                  </a:lnTo>
                  <a:lnTo>
                    <a:pt x="83947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27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10" y="6007"/>
                  </a:lnTo>
                  <a:lnTo>
                    <a:pt x="73710" y="18872"/>
                  </a:lnTo>
                  <a:lnTo>
                    <a:pt x="76644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48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87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26" y="14033"/>
                  </a:move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53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8623" y="14909"/>
                  </a:lnTo>
                  <a:lnTo>
                    <a:pt x="108826" y="14033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710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4165" y="9779"/>
                  </a:lnTo>
                  <a:lnTo>
                    <a:pt x="154482" y="9537"/>
                  </a:lnTo>
                  <a:lnTo>
                    <a:pt x="154787" y="9271"/>
                  </a:lnTo>
                  <a:lnTo>
                    <a:pt x="155143" y="9080"/>
                  </a:lnTo>
                  <a:lnTo>
                    <a:pt x="155968" y="8851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32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81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802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31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43" y="16751"/>
                  </a:lnTo>
                  <a:lnTo>
                    <a:pt x="194284" y="16751"/>
                  </a:lnTo>
                  <a:lnTo>
                    <a:pt x="191731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6400" y="5880"/>
                  </a:lnTo>
                  <a:lnTo>
                    <a:pt x="205651" y="6210"/>
                  </a:lnTo>
                  <a:lnTo>
                    <a:pt x="204889" y="6515"/>
                  </a:lnTo>
                  <a:lnTo>
                    <a:pt x="204317" y="6959"/>
                  </a:lnTo>
                  <a:lnTo>
                    <a:pt x="203517" y="8102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42" y="14452"/>
                  </a:lnTo>
                  <a:lnTo>
                    <a:pt x="210743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50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74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15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22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595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84" y="14274"/>
                  </a:lnTo>
                  <a:lnTo>
                    <a:pt x="291884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18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08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77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83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63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75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32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31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26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11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01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822" y="9156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33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33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33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194614" y="11696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0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19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19" y="8271"/>
                  </a:moveTo>
                  <a:lnTo>
                    <a:pt x="348919" y="9271"/>
                  </a:lnTo>
                  <a:lnTo>
                    <a:pt x="349224" y="9271"/>
                  </a:lnTo>
                  <a:lnTo>
                    <a:pt x="348945" y="8305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19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58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0" y="8445"/>
                  </a:moveTo>
                  <a:lnTo>
                    <a:pt x="370458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0" y="8445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15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895" y="10871"/>
                  </a:lnTo>
                  <a:lnTo>
                    <a:pt x="397789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7" y="7658"/>
                  </a:lnTo>
                  <a:lnTo>
                    <a:pt x="429806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7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7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12" y="17627"/>
                  </a:lnTo>
                  <a:lnTo>
                    <a:pt x="487476" y="17627"/>
                  </a:lnTo>
                  <a:lnTo>
                    <a:pt x="486555" y="17449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67" y="17627"/>
                  </a:lnTo>
                  <a:lnTo>
                    <a:pt x="492512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36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6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66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79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45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70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802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51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86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89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89" y="10642"/>
                  </a:lnTo>
                  <a:lnTo>
                    <a:pt x="19189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64" y="8966"/>
                  </a:lnTo>
                  <a:lnTo>
                    <a:pt x="19189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89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18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3" y="6172"/>
                  </a:lnTo>
                  <a:lnTo>
                    <a:pt x="36118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2824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8587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64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49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66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7" y="6858"/>
                  </a:lnTo>
                  <a:lnTo>
                    <a:pt x="132791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6" y="8420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94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13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62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33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33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52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73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58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5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18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18" y="15240"/>
                  </a:lnTo>
                  <a:lnTo>
                    <a:pt x="9118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7" y="242651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96163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75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66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30" y="7010"/>
                  </a:lnTo>
                  <a:lnTo>
                    <a:pt x="15795" y="6874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74"/>
                  </a:moveTo>
                  <a:lnTo>
                    <a:pt x="15630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74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30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92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92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6657" y="257594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363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1020" y="14579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29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107" y="14947"/>
                  </a:lnTo>
                  <a:lnTo>
                    <a:pt x="21949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9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93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93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7" y="2725370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96210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19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82" y="7010"/>
                  </a:lnTo>
                  <a:lnTo>
                    <a:pt x="15748" y="6874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74"/>
                  </a:moveTo>
                  <a:lnTo>
                    <a:pt x="15582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74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83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45" y="2336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45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106" y="3302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6657" y="2874798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7245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1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42" y="2565"/>
                  </a:lnTo>
                  <a:lnTo>
                    <a:pt x="342" y="4724"/>
                  </a:lnTo>
                  <a:lnTo>
                    <a:pt x="3543" y="2781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1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51" y="14947"/>
                  </a:lnTo>
                  <a:lnTo>
                    <a:pt x="20799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799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695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695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285" y="3302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2270" y="12293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792" y="3276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38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38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61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61" y="1803"/>
                  </a:lnTo>
                  <a:lnTo>
                    <a:pt x="910361" y="0"/>
                  </a:lnTo>
                  <a:close/>
                </a:path>
                <a:path w="965835" h="1905">
                  <a:moveTo>
                    <a:pt x="924102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102" y="1803"/>
                  </a:lnTo>
                  <a:lnTo>
                    <a:pt x="924102" y="0"/>
                  </a:lnTo>
                  <a:close/>
                </a:path>
                <a:path w="965835" h="1905">
                  <a:moveTo>
                    <a:pt x="937844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44" y="1803"/>
                  </a:lnTo>
                  <a:lnTo>
                    <a:pt x="937844" y="0"/>
                  </a:lnTo>
                  <a:close/>
                </a:path>
                <a:path w="965835" h="1905">
                  <a:moveTo>
                    <a:pt x="951585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85" y="1803"/>
                  </a:lnTo>
                  <a:lnTo>
                    <a:pt x="951585" y="0"/>
                  </a:lnTo>
                  <a:close/>
                </a:path>
                <a:path w="965835" h="1905">
                  <a:moveTo>
                    <a:pt x="965327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27" y="1803"/>
                  </a:lnTo>
                  <a:lnTo>
                    <a:pt x="965327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70" y="0"/>
                  </a:lnTo>
                  <a:lnTo>
                    <a:pt x="27470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1" y="2876394"/>
              <a:ext cx="55841" cy="1621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45" cy="25576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28784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79718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59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206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206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2" y="12992"/>
                  </a:lnTo>
                  <a:lnTo>
                    <a:pt x="40347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98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60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60" y="9309"/>
                  </a:lnTo>
                  <a:lnTo>
                    <a:pt x="65760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52" y="7874"/>
                  </a:lnTo>
                  <a:lnTo>
                    <a:pt x="65760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60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64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96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48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53" y="2757516"/>
              <a:ext cx="55841" cy="2809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68" y="2568393"/>
              <a:ext cx="64844" cy="4701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201486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28506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52294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3" y="2870"/>
                  </a:lnTo>
                  <a:lnTo>
                    <a:pt x="10198" y="2273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3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3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095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596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81" y="7061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6944" y="15824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6186" y="9575"/>
                  </a:lnTo>
                  <a:lnTo>
                    <a:pt x="46188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22" y="14808"/>
                  </a:lnTo>
                  <a:lnTo>
                    <a:pt x="50533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83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65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2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06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64" y="7293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41" y="8242"/>
                  </a:lnTo>
                  <a:lnTo>
                    <a:pt x="62064" y="7293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41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09" y="7086"/>
                  </a:lnTo>
                  <a:lnTo>
                    <a:pt x="66420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09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6154" y="7200"/>
                  </a:lnTo>
                  <a:lnTo>
                    <a:pt x="66408" y="7302"/>
                  </a:lnTo>
                  <a:lnTo>
                    <a:pt x="66409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396" y="9575"/>
                  </a:lnTo>
                  <a:lnTo>
                    <a:pt x="67399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5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5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5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6" y="7259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6" y="7259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3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70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40" y="16484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40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25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25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7" y="2602616"/>
              <a:ext cx="55840" cy="43588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71" y="2498147"/>
              <a:ext cx="64845" cy="54035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7419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012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27286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7" y="6794"/>
                  </a:lnTo>
                  <a:lnTo>
                    <a:pt x="23964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7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7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41" cy="55656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19868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71" y="2770125"/>
              <a:ext cx="55841" cy="26837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546886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3904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41" cy="43588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70" y="2458521"/>
              <a:ext cx="64844" cy="5799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719588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4660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669150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8" y="5765"/>
                  </a:lnTo>
                  <a:lnTo>
                    <a:pt x="25285" y="16319"/>
                  </a:lnTo>
                  <a:lnTo>
                    <a:pt x="27482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896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896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3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79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23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3" y="6959"/>
                  </a:lnTo>
                  <a:lnTo>
                    <a:pt x="80746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3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3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692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16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40" cy="374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72" y="2489141"/>
              <a:ext cx="64845" cy="5493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892292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19310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47739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705" y="5016"/>
                  </a:lnTo>
                  <a:lnTo>
                    <a:pt x="26771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64" y="6578"/>
                  </a:lnTo>
                  <a:lnTo>
                    <a:pt x="33387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85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92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4" y="13576"/>
                  </a:lnTo>
                  <a:lnTo>
                    <a:pt x="56061" y="14135"/>
                  </a:lnTo>
                  <a:lnTo>
                    <a:pt x="56175" y="14389"/>
                  </a:lnTo>
                  <a:lnTo>
                    <a:pt x="57426" y="15748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26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26" y="15913"/>
                  </a:lnTo>
                  <a:lnTo>
                    <a:pt x="65326" y="13576"/>
                  </a:lnTo>
                  <a:close/>
                </a:path>
                <a:path w="107314" h="16510">
                  <a:moveTo>
                    <a:pt x="65326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26" y="13576"/>
                  </a:lnTo>
                  <a:lnTo>
                    <a:pt x="65326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78" y="15074"/>
                  </a:lnTo>
                  <a:lnTo>
                    <a:pt x="76204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204" y="14503"/>
                  </a:lnTo>
                  <a:lnTo>
                    <a:pt x="76527" y="14071"/>
                  </a:lnTo>
                  <a:lnTo>
                    <a:pt x="76637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99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12" y="15913"/>
                  </a:lnTo>
                  <a:lnTo>
                    <a:pt x="99412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56" y="7645"/>
                  </a:lnTo>
                  <a:lnTo>
                    <a:pt x="104655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55" y="2571995"/>
              <a:ext cx="114396" cy="46650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41" cy="1440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82" y="2662055"/>
              <a:ext cx="158876" cy="4317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57" y="2575598"/>
              <a:ext cx="55841" cy="4629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45" cy="61420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37689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87611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291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38" y="14808"/>
                  </a:lnTo>
                  <a:lnTo>
                    <a:pt x="19049" y="14477"/>
                  </a:lnTo>
                  <a:lnTo>
                    <a:pt x="17792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094" y="11175"/>
                  </a:lnTo>
                  <a:lnTo>
                    <a:pt x="17094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094" y="9918"/>
                  </a:lnTo>
                  <a:lnTo>
                    <a:pt x="17094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78" y="7061"/>
                  </a:lnTo>
                  <a:lnTo>
                    <a:pt x="23202" y="8280"/>
                  </a:lnTo>
                  <a:lnTo>
                    <a:pt x="23349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32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32" y="6959"/>
                  </a:moveTo>
                  <a:lnTo>
                    <a:pt x="33527" y="6959"/>
                  </a:lnTo>
                  <a:lnTo>
                    <a:pt x="34282" y="7282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771" y="13449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32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0" y="7282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0" y="7282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0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34" y="6324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13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77" y="15151"/>
                  </a:lnTo>
                  <a:lnTo>
                    <a:pt x="61901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07" y="6959"/>
                  </a:lnTo>
                  <a:lnTo>
                    <a:pt x="62077" y="6591"/>
                  </a:lnTo>
                  <a:lnTo>
                    <a:pt x="61645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47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01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07" y="6959"/>
                  </a:moveTo>
                  <a:lnTo>
                    <a:pt x="59016" y="6959"/>
                  </a:lnTo>
                  <a:lnTo>
                    <a:pt x="59499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07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09" y="14808"/>
                  </a:lnTo>
                  <a:lnTo>
                    <a:pt x="73520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70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52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0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06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75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75" y="13284"/>
                  </a:lnTo>
                  <a:lnTo>
                    <a:pt x="85775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76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75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75" y="5422"/>
                  </a:lnTo>
                  <a:lnTo>
                    <a:pt x="85775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61" y="7289"/>
                  </a:lnTo>
                  <a:lnTo>
                    <a:pt x="99910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21" y="16319"/>
                  </a:lnTo>
                  <a:lnTo>
                    <a:pt x="110921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65" y="8051"/>
                  </a:lnTo>
                  <a:lnTo>
                    <a:pt x="116170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60" y="2633235"/>
              <a:ext cx="55840" cy="40526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74" y="2564790"/>
              <a:ext cx="64845" cy="47370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410393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3741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381484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35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74" y="11010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8" cy="59618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56071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75" y="2699879"/>
              <a:ext cx="55840" cy="33862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583089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101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63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06400" y="1524000"/>
            <a:ext cx="7150711" cy="9169496"/>
            <a:chOff x="406400" y="1524000"/>
            <a:chExt cx="7150711" cy="9169496"/>
          </a:xfrm>
        </p:grpSpPr>
        <p:pic>
          <p:nvPicPr>
            <p:cNvPr id="136" name="object 13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7165" y="4737480"/>
              <a:ext cx="2973628" cy="27520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2161" y="5201615"/>
              <a:ext cx="3050463" cy="25521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06639" y="5718562"/>
              <a:ext cx="3168650" cy="1346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65788" y="5805718"/>
              <a:ext cx="2237417" cy="204257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98589" y="6596569"/>
              <a:ext cx="942131" cy="137854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154289" y="5850644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6" name="object 1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84869" y="7241632"/>
              <a:ext cx="607707" cy="64637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14" y="7258515"/>
              <a:ext cx="160907" cy="16251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057251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1705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31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31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88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13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13" y="13576"/>
                  </a:lnTo>
                  <a:lnTo>
                    <a:pt x="19913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76" y="8387822"/>
              <a:ext cx="68351" cy="6835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76" y="8387822"/>
              <a:ext cx="68347" cy="6834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22" y="8538195"/>
              <a:ext cx="1672907" cy="43180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1" y="9054658"/>
              <a:ext cx="211099" cy="2303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780522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6" y="9122078"/>
              <a:ext cx="525741" cy="328091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93038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30378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43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807" y="14084"/>
                  </a:lnTo>
                  <a:lnTo>
                    <a:pt x="164996" y="13106"/>
                  </a:lnTo>
                  <a:lnTo>
                    <a:pt x="164999" y="10236"/>
                  </a:lnTo>
                  <a:lnTo>
                    <a:pt x="164807" y="9245"/>
                  </a:lnTo>
                  <a:lnTo>
                    <a:pt x="163948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56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56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27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91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19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9" y="5689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85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85" y="17703"/>
                  </a:lnTo>
                  <a:lnTo>
                    <a:pt x="253885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85" y="15024"/>
                  </a:lnTo>
                  <a:lnTo>
                    <a:pt x="253885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85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6" cy="54681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347279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68" y="9145346"/>
              <a:ext cx="592944" cy="410108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1298714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97107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55" y="3175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55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55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307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307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98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50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13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9009" y="18059"/>
                  </a:lnTo>
                  <a:lnTo>
                    <a:pt x="9986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6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93" y="10096"/>
                  </a:lnTo>
                  <a:lnTo>
                    <a:pt x="122510" y="9690"/>
                  </a:lnTo>
                  <a:lnTo>
                    <a:pt x="122619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85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85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36" y="10591"/>
                  </a:lnTo>
                  <a:lnTo>
                    <a:pt x="164236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68" y="13462"/>
                  </a:lnTo>
                  <a:lnTo>
                    <a:pt x="166665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704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23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75" y="5791"/>
                  </a:lnTo>
                  <a:lnTo>
                    <a:pt x="173884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705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61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41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5" y="10096"/>
                  </a:lnTo>
                  <a:lnTo>
                    <a:pt x="222094" y="944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410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6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94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24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6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85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70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86" y="16738"/>
                  </a:lnTo>
                  <a:lnTo>
                    <a:pt x="28231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1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395121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395121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396555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1" y="9632315"/>
              <a:ext cx="277920" cy="5467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914028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83" y="9157309"/>
              <a:ext cx="457957" cy="261442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903475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63858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9" y="1664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9" y="16648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49" y="16648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9" y="16648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31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87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38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61870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61870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63305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36" y="10147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18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30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79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50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63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18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593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58" y="8280"/>
                  </a:lnTo>
                  <a:lnTo>
                    <a:pt x="330022" y="7607"/>
                  </a:lnTo>
                  <a:lnTo>
                    <a:pt x="330682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397" y="5676"/>
                  </a:lnTo>
                  <a:lnTo>
                    <a:pt x="330530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40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596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50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50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51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69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64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81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81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0230" y="16078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70" y="9645983"/>
              <a:ext cx="277923" cy="5468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0" y="9658294"/>
              <a:ext cx="37653" cy="4271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834115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35960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66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66" y="11087"/>
                  </a:lnTo>
                  <a:lnTo>
                    <a:pt x="23749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53" y="8305800"/>
              <a:ext cx="746747" cy="152251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3136702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8663" y="8478215"/>
              <a:ext cx="3104540" cy="43301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216135"/>
              <a:ext cx="1317790" cy="97942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445142"/>
              <a:ext cx="2462479" cy="630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163" y="981417"/>
            <a:ext cx="1778736" cy="1466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917" y="1363929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163" y="1363929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6409" y="1363929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563" y="3218253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9318" y="3523612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59917" y="4660900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57866" y="4660900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55815" y="4660900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53763" y="4660900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21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user</cp:lastModifiedBy>
  <cp:revision>14</cp:revision>
  <dcterms:created xsi:type="dcterms:W3CDTF">2024-10-31T07:06:47Z</dcterms:created>
  <dcterms:modified xsi:type="dcterms:W3CDTF">2024-10-31T12:47:37Z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  <property fmtid="{D5CDD505-2E9C-101B-9397-08002B2CF9AE}" pid="4" name="Producer">
    <vt:lpwstr>macOS Version 14.4.1 (assemblage 23E224) Quartz PDFContext</vt:lpwstr>
  </property>
</Properties>
</file>